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4"/>
  </p:notesMasterIdLst>
  <p:sldIdLst>
    <p:sldId id="392" r:id="rId5"/>
    <p:sldId id="259" r:id="rId6"/>
    <p:sldId id="395" r:id="rId7"/>
    <p:sldId id="396" r:id="rId8"/>
    <p:sldId id="397" r:id="rId9"/>
    <p:sldId id="398" r:id="rId10"/>
    <p:sldId id="399" r:id="rId11"/>
    <p:sldId id="411" r:id="rId12"/>
    <p:sldId id="400" r:id="rId13"/>
    <p:sldId id="401" r:id="rId14"/>
    <p:sldId id="402" r:id="rId15"/>
    <p:sldId id="403" r:id="rId16"/>
    <p:sldId id="404" r:id="rId17"/>
    <p:sldId id="405" r:id="rId18"/>
    <p:sldId id="406" r:id="rId19"/>
    <p:sldId id="407" r:id="rId20"/>
    <p:sldId id="408" r:id="rId21"/>
    <p:sldId id="409" r:id="rId22"/>
    <p:sldId id="41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5465"/>
    <a:srgbClr val="4EB47D"/>
    <a:srgbClr val="2AC5F4"/>
    <a:srgbClr val="FCCA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49"/>
    <p:restoredTop sz="90409" autoAdjust="0"/>
  </p:normalViewPr>
  <p:slideViewPr>
    <p:cSldViewPr snapToGrid="0" snapToObjects="1">
      <p:cViewPr varScale="1">
        <p:scale>
          <a:sx n="100" d="100"/>
          <a:sy n="100" d="100"/>
        </p:scale>
        <p:origin x="24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isin Cawley" userId="6b66d80f-e52a-4eb8-b588-9059f489afa4" providerId="ADAL" clId="{FEDD9A05-94FA-4143-8159-E416DA8A42DB}"/>
  </pc:docChgLst>
  <pc:docChgLst>
    <pc:chgData name="Oisin Cawley" userId="6b66d80f-e52a-4eb8-b588-9059f489afa4" providerId="ADAL" clId="{3723555C-8C93-44C2-95C3-54109EC3F8E3}"/>
  </pc:docChgLst>
  <pc:docChgLst>
    <pc:chgData name="Oisin Cawley" userId="6b66d80f-e52a-4eb8-b588-9059f489afa4" providerId="ADAL" clId="{45060BBA-02E5-4C0D-B31A-1DAE63DC3551}"/>
    <pc:docChg chg="modSld">
      <pc:chgData name="Oisin Cawley" userId="6b66d80f-e52a-4eb8-b588-9059f489afa4" providerId="ADAL" clId="{45060BBA-02E5-4C0D-B31A-1DAE63DC3551}" dt="2025-01-29T14:23:07.157" v="16" actId="20577"/>
      <pc:docMkLst>
        <pc:docMk/>
      </pc:docMkLst>
      <pc:sldChg chg="modAnim">
        <pc:chgData name="Oisin Cawley" userId="6b66d80f-e52a-4eb8-b588-9059f489afa4" providerId="ADAL" clId="{45060BBA-02E5-4C0D-B31A-1DAE63DC3551}" dt="2025-01-29T12:57:32.615" v="0"/>
        <pc:sldMkLst>
          <pc:docMk/>
          <pc:sldMk cId="4033744192" sldId="398"/>
        </pc:sldMkLst>
      </pc:sldChg>
      <pc:sldChg chg="modAnim">
        <pc:chgData name="Oisin Cawley" userId="6b66d80f-e52a-4eb8-b588-9059f489afa4" providerId="ADAL" clId="{45060BBA-02E5-4C0D-B31A-1DAE63DC3551}" dt="2025-01-29T13:04:27.173" v="1"/>
        <pc:sldMkLst>
          <pc:docMk/>
          <pc:sldMk cId="3633462760" sldId="404"/>
        </pc:sldMkLst>
      </pc:sldChg>
      <pc:sldChg chg="modSp">
        <pc:chgData name="Oisin Cawley" userId="6b66d80f-e52a-4eb8-b588-9059f489afa4" providerId="ADAL" clId="{45060BBA-02E5-4C0D-B31A-1DAE63DC3551}" dt="2025-01-29T13:06:41.140" v="7" actId="6549"/>
        <pc:sldMkLst>
          <pc:docMk/>
          <pc:sldMk cId="3823678164" sldId="405"/>
        </pc:sldMkLst>
        <pc:spChg chg="mod">
          <ac:chgData name="Oisin Cawley" userId="6b66d80f-e52a-4eb8-b588-9059f489afa4" providerId="ADAL" clId="{45060BBA-02E5-4C0D-B31A-1DAE63DC3551}" dt="2025-01-29T13:06:41.140" v="7" actId="6549"/>
          <ac:spMkLst>
            <pc:docMk/>
            <pc:sldMk cId="3823678164" sldId="405"/>
            <ac:spMk id="3" creationId="{00000000-0000-0000-0000-000000000000}"/>
          </ac:spMkLst>
        </pc:spChg>
      </pc:sldChg>
      <pc:sldChg chg="modSp">
        <pc:chgData name="Oisin Cawley" userId="6b66d80f-e52a-4eb8-b588-9059f489afa4" providerId="ADAL" clId="{45060BBA-02E5-4C0D-B31A-1DAE63DC3551}" dt="2025-01-29T14:23:07.157" v="16" actId="20577"/>
        <pc:sldMkLst>
          <pc:docMk/>
          <pc:sldMk cId="1036585982" sldId="410"/>
        </pc:sldMkLst>
        <pc:spChg chg="mod">
          <ac:chgData name="Oisin Cawley" userId="6b66d80f-e52a-4eb8-b588-9059f489afa4" providerId="ADAL" clId="{45060BBA-02E5-4C0D-B31A-1DAE63DC3551}" dt="2025-01-29T14:23:07.157" v="16" actId="20577"/>
          <ac:spMkLst>
            <pc:docMk/>
            <pc:sldMk cId="1036585982" sldId="410"/>
            <ac:spMk id="3" creationId="{00000000-0000-0000-0000-000000000000}"/>
          </ac:spMkLst>
        </pc:spChg>
      </pc:sldChg>
    </pc:docChg>
  </pc:docChgLst>
  <pc:docChgLst>
    <pc:chgData name="Oisin Cawley" userId="6b66d80f-e52a-4eb8-b588-9059f489afa4" providerId="ADAL" clId="{F5B48288-0029-4A31-BE94-E17BDC159B49}"/>
    <pc:docChg chg="modSld">
      <pc:chgData name="Oisin Cawley" userId="6b66d80f-e52a-4eb8-b588-9059f489afa4" providerId="ADAL" clId="{F5B48288-0029-4A31-BE94-E17BDC159B49}" dt="2025-01-09T13:19:52.390" v="20" actId="20577"/>
      <pc:docMkLst>
        <pc:docMk/>
      </pc:docMkLst>
      <pc:sldChg chg="modSp modAnim">
        <pc:chgData name="Oisin Cawley" userId="6b66d80f-e52a-4eb8-b588-9059f489afa4" providerId="ADAL" clId="{F5B48288-0029-4A31-BE94-E17BDC159B49}" dt="2025-01-09T13:18:56.141" v="8" actId="20577"/>
        <pc:sldMkLst>
          <pc:docMk/>
          <pc:sldMk cId="3013585048" sldId="259"/>
        </pc:sldMkLst>
        <pc:spChg chg="mod">
          <ac:chgData name="Oisin Cawley" userId="6b66d80f-e52a-4eb8-b588-9059f489afa4" providerId="ADAL" clId="{F5B48288-0029-4A31-BE94-E17BDC159B49}" dt="2025-01-09T13:18:56.141" v="8" actId="20577"/>
          <ac:spMkLst>
            <pc:docMk/>
            <pc:sldMk cId="3013585048" sldId="259"/>
            <ac:spMk id="3" creationId="{00000000-0000-0000-0000-000000000000}"/>
          </ac:spMkLst>
        </pc:spChg>
      </pc:sldChg>
      <pc:sldChg chg="modSp mod">
        <pc:chgData name="Oisin Cawley" userId="6b66d80f-e52a-4eb8-b588-9059f489afa4" providerId="ADAL" clId="{F5B48288-0029-4A31-BE94-E17BDC159B49}" dt="2025-01-09T13:19:52.390" v="20" actId="20577"/>
        <pc:sldMkLst>
          <pc:docMk/>
          <pc:sldMk cId="3951802912" sldId="395"/>
        </pc:sldMkLst>
        <pc:spChg chg="mod">
          <ac:chgData name="Oisin Cawley" userId="6b66d80f-e52a-4eb8-b588-9059f489afa4" providerId="ADAL" clId="{F5B48288-0029-4A31-BE94-E17BDC159B49}" dt="2025-01-09T13:19:52.390" v="20" actId="20577"/>
          <ac:spMkLst>
            <pc:docMk/>
            <pc:sldMk cId="3951802912" sldId="395"/>
            <ac:spMk id="3" creationId="{00000000-0000-0000-0000-000000000000}"/>
          </ac:spMkLst>
        </pc:spChg>
      </pc:sldChg>
    </pc:docChg>
  </pc:docChgLst>
  <pc:docChgLst>
    <pc:chgData name="Oisin Cawley" userId="6b66d80f-e52a-4eb8-b588-9059f489afa4" providerId="ADAL" clId="{0EDFF0C2-1D72-4DA7-BEA7-FE3D8E03F9D8}"/>
  </pc:docChgLst>
  <pc:docChgLst>
    <pc:chgData name="Oisin Cawley" userId="6b66d80f-e52a-4eb8-b588-9059f489afa4" providerId="ADAL" clId="{76F1536F-3ADA-445B-B873-168CA7C7AC77}"/>
  </pc:docChgLst>
  <pc:docChgLst>
    <pc:chgData name="Oisin Cawley" userId="6b66d80f-e52a-4eb8-b588-9059f489afa4" providerId="ADAL" clId="{40693552-46BB-4033-9E98-305249BAA21F}"/>
  </pc:docChgLst>
  <pc:docChgLst>
    <pc:chgData name="Oisin Cawley" userId="6b66d80f-e52a-4eb8-b588-9059f489afa4" providerId="ADAL" clId="{DCA2F490-4718-407C-84E3-810F20817FE4}"/>
  </pc:docChgLst>
  <pc:docChgLst>
    <pc:chgData name="Oisin Cawley" userId="6b66d80f-e52a-4eb8-b588-9059f489afa4" providerId="ADAL" clId="{EE99261C-5923-4983-BB03-64A50ADFA7E5}"/>
  </pc:docChgLst>
</pc:chgInfo>
</file>

<file path=ppt/media/image1.jp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3BCE77-B54E-3A42-B83D-E47948276DF4}" type="datetimeFigureOut">
              <a:rPr lang="en-IE" smtClean="0"/>
              <a:t>29/01/2025</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FAF12F-5E31-5D40-A1F6-5310737259C7}" type="slidenum">
              <a:rPr lang="en-IE" smtClean="0"/>
              <a:t>‹#›</a:t>
            </a:fld>
            <a:endParaRPr lang="en-IE"/>
          </a:p>
        </p:txBody>
      </p:sp>
    </p:spTree>
    <p:extLst>
      <p:ext uri="{BB962C8B-B14F-4D97-AF65-F5344CB8AC3E}">
        <p14:creationId xmlns:p14="http://schemas.microsoft.com/office/powerpoint/2010/main" val="17763510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DFAF12F-5E31-5D40-A1F6-5310737259C7}" type="slidenum">
              <a:rPr lang="en-IE" smtClean="0"/>
              <a:t>8</a:t>
            </a:fld>
            <a:endParaRPr lang="en-IE"/>
          </a:p>
        </p:txBody>
      </p:sp>
    </p:spTree>
    <p:extLst>
      <p:ext uri="{BB962C8B-B14F-4D97-AF65-F5344CB8AC3E}">
        <p14:creationId xmlns:p14="http://schemas.microsoft.com/office/powerpoint/2010/main" val="225626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DFAF12F-5E31-5D40-A1F6-5310737259C7}" type="slidenum">
              <a:rPr lang="en-IE" smtClean="0"/>
              <a:t>10</a:t>
            </a:fld>
            <a:endParaRPr lang="en-IE"/>
          </a:p>
        </p:txBody>
      </p:sp>
    </p:spTree>
    <p:extLst>
      <p:ext uri="{BB962C8B-B14F-4D97-AF65-F5344CB8AC3E}">
        <p14:creationId xmlns:p14="http://schemas.microsoft.com/office/powerpoint/2010/main" val="1506760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dirty="0">
                <a:cs typeface="Courier New" pitchFamily="49" charset="0"/>
              </a:rPr>
              <a:t>ID3: https://link.springer.com/content/pdf/10.1007/BF00116251.pdf</a:t>
            </a:r>
          </a:p>
          <a:p>
            <a:r>
              <a:rPr lang="en-IE" sz="1200" dirty="0">
                <a:cs typeface="Courier New" pitchFamily="49" charset="0"/>
              </a:rPr>
              <a:t>https://medium.com/machine-learning-guy/an-introduction-to-decision-tree-learning-id3-algorithm-54c74eb2ad55</a:t>
            </a:r>
            <a:endParaRPr lang="en-IE" dirty="0"/>
          </a:p>
          <a:p>
            <a:endParaRPr lang="en-IE" dirty="0"/>
          </a:p>
        </p:txBody>
      </p:sp>
      <p:sp>
        <p:nvSpPr>
          <p:cNvPr id="4" name="Slide Number Placeholder 3"/>
          <p:cNvSpPr>
            <a:spLocks noGrp="1"/>
          </p:cNvSpPr>
          <p:nvPr>
            <p:ph type="sldNum" sz="quarter" idx="5"/>
          </p:nvPr>
        </p:nvSpPr>
        <p:spPr/>
        <p:txBody>
          <a:bodyPr/>
          <a:lstStyle/>
          <a:p>
            <a:fld id="{DDFAF12F-5E31-5D40-A1F6-5310737259C7}" type="slidenum">
              <a:rPr lang="en-IE" smtClean="0"/>
              <a:t>11</a:t>
            </a:fld>
            <a:endParaRPr lang="en-IE"/>
          </a:p>
        </p:txBody>
      </p:sp>
    </p:spTree>
    <p:extLst>
      <p:ext uri="{BB962C8B-B14F-4D97-AF65-F5344CB8AC3E}">
        <p14:creationId xmlns:p14="http://schemas.microsoft.com/office/powerpoint/2010/main" val="3386505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https://en.wikipedia.org/wiki/John_Tyndall</a:t>
            </a:r>
          </a:p>
        </p:txBody>
      </p:sp>
      <p:sp>
        <p:nvSpPr>
          <p:cNvPr id="4" name="Slide Number Placeholder 3"/>
          <p:cNvSpPr>
            <a:spLocks noGrp="1"/>
          </p:cNvSpPr>
          <p:nvPr>
            <p:ph type="sldNum" sz="quarter" idx="5"/>
          </p:nvPr>
        </p:nvSpPr>
        <p:spPr/>
        <p:txBody>
          <a:bodyPr/>
          <a:lstStyle/>
          <a:p>
            <a:fld id="{DDFAF12F-5E31-5D40-A1F6-5310737259C7}" type="slidenum">
              <a:rPr lang="en-IE" smtClean="0"/>
              <a:t>12</a:t>
            </a:fld>
            <a:endParaRPr lang="en-IE"/>
          </a:p>
        </p:txBody>
      </p:sp>
    </p:spTree>
    <p:extLst>
      <p:ext uri="{BB962C8B-B14F-4D97-AF65-F5344CB8AC3E}">
        <p14:creationId xmlns:p14="http://schemas.microsoft.com/office/powerpoint/2010/main" val="19831892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_Soli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D581C-CAB0-510C-82E0-00B56B500190}"/>
              </a:ext>
            </a:extLst>
          </p:cNvPr>
          <p:cNvSpPr>
            <a:spLocks noGrp="1"/>
          </p:cNvSpPr>
          <p:nvPr>
            <p:ph type="ctrTitle"/>
          </p:nvPr>
        </p:nvSpPr>
        <p:spPr>
          <a:xfrm>
            <a:off x="828000" y="1404000"/>
            <a:ext cx="4795777" cy="1894785"/>
          </a:xfrm>
        </p:spPr>
        <p:txBody>
          <a:bodyPr anchor="t">
            <a:normAutofit/>
          </a:bodyPr>
          <a:lstStyle>
            <a:lvl1pPr algn="l">
              <a:defRPr sz="4200">
                <a:solidFill>
                  <a:schemeClr val="bg1"/>
                </a:solidFill>
              </a:defRPr>
            </a:lvl1pPr>
          </a:lstStyle>
          <a:p>
            <a:r>
              <a:rPr lang="en-GB" dirty="0"/>
              <a:t>Click to edit Master title style</a:t>
            </a:r>
            <a:endParaRPr lang="en-IE" dirty="0"/>
          </a:p>
        </p:txBody>
      </p:sp>
      <p:sp>
        <p:nvSpPr>
          <p:cNvPr id="3" name="Subtitle 2">
            <a:extLst>
              <a:ext uri="{FF2B5EF4-FFF2-40B4-BE49-F238E27FC236}">
                <a16:creationId xmlns:a16="http://schemas.microsoft.com/office/drawing/2014/main" id="{B97603E4-3719-5019-A637-4BDBAFE6D80C}"/>
              </a:ext>
            </a:extLst>
          </p:cNvPr>
          <p:cNvSpPr>
            <a:spLocks noGrp="1"/>
          </p:cNvSpPr>
          <p:nvPr>
            <p:ph type="subTitle" idx="1"/>
          </p:nvPr>
        </p:nvSpPr>
        <p:spPr>
          <a:xfrm>
            <a:off x="828000" y="3298785"/>
            <a:ext cx="4795777" cy="993681"/>
          </a:xfrm>
        </p:spPr>
        <p:txBody>
          <a:bodyPr>
            <a:normAutofit/>
          </a:bodyPr>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IE" dirty="0"/>
          </a:p>
        </p:txBody>
      </p:sp>
      <p:sp>
        <p:nvSpPr>
          <p:cNvPr id="12" name="Freeform 11">
            <a:extLst>
              <a:ext uri="{FF2B5EF4-FFF2-40B4-BE49-F238E27FC236}">
                <a16:creationId xmlns:a16="http://schemas.microsoft.com/office/drawing/2014/main" id="{B9ED394B-2456-048A-F0B1-2FFF136732AE}"/>
              </a:ext>
            </a:extLst>
          </p:cNvPr>
          <p:cNvSpPr>
            <a:spLocks noChangeAspect="1"/>
          </p:cNvSpPr>
          <p:nvPr userDrawn="1"/>
        </p:nvSpPr>
        <p:spPr>
          <a:xfrm>
            <a:off x="6804000" y="1"/>
            <a:ext cx="4644000" cy="5153487"/>
          </a:xfrm>
          <a:custGeom>
            <a:avLst/>
            <a:gdLst>
              <a:gd name="connsiteX0" fmla="*/ 0 w 5562600"/>
              <a:gd name="connsiteY0" fmla="*/ 0 h 6172200"/>
              <a:gd name="connsiteX1" fmla="*/ 5562600 w 5562600"/>
              <a:gd name="connsiteY1" fmla="*/ 0 h 6172200"/>
              <a:gd name="connsiteX2" fmla="*/ 5562600 w 5562600"/>
              <a:gd name="connsiteY2" fmla="*/ 3818433 h 6172200"/>
              <a:gd name="connsiteX3" fmla="*/ 5562600 w 5562600"/>
              <a:gd name="connsiteY3" fmla="*/ 3979266 h 6172200"/>
              <a:gd name="connsiteX4" fmla="*/ 5553004 w 5562600"/>
              <a:gd name="connsiteY4" fmla="*/ 3979266 h 6172200"/>
              <a:gd name="connsiteX5" fmla="*/ 5548240 w 5562600"/>
              <a:gd name="connsiteY5" fmla="*/ 4059092 h 6172200"/>
              <a:gd name="connsiteX6" fmla="*/ 2781300 w 5562600"/>
              <a:gd name="connsiteY6" fmla="*/ 6172200 h 6172200"/>
              <a:gd name="connsiteX7" fmla="*/ 14360 w 5562600"/>
              <a:gd name="connsiteY7" fmla="*/ 4059092 h 6172200"/>
              <a:gd name="connsiteX8" fmla="*/ 9597 w 5562600"/>
              <a:gd name="connsiteY8" fmla="*/ 3979266 h 6172200"/>
              <a:gd name="connsiteX9" fmla="*/ 0 w 5562600"/>
              <a:gd name="connsiteY9" fmla="*/ 3979266 h 6172200"/>
              <a:gd name="connsiteX10" fmla="*/ 0 w 5562600"/>
              <a:gd name="connsiteY10" fmla="*/ 3818433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62600" h="6172200">
                <a:moveTo>
                  <a:pt x="0" y="0"/>
                </a:moveTo>
                <a:lnTo>
                  <a:pt x="5562600" y="0"/>
                </a:lnTo>
                <a:lnTo>
                  <a:pt x="5562600" y="3818433"/>
                </a:lnTo>
                <a:lnTo>
                  <a:pt x="5562600" y="3979266"/>
                </a:lnTo>
                <a:lnTo>
                  <a:pt x="5553004" y="3979266"/>
                </a:lnTo>
                <a:lnTo>
                  <a:pt x="5548240" y="4059092"/>
                </a:lnTo>
                <a:cubicBezTo>
                  <a:pt x="5405810" y="5245994"/>
                  <a:pt x="4221366" y="6172200"/>
                  <a:pt x="2781300" y="6172200"/>
                </a:cubicBezTo>
                <a:cubicBezTo>
                  <a:pt x="1341235" y="6172200"/>
                  <a:pt x="156790" y="5245994"/>
                  <a:pt x="14360" y="4059092"/>
                </a:cubicBezTo>
                <a:lnTo>
                  <a:pt x="9597" y="3979266"/>
                </a:lnTo>
                <a:lnTo>
                  <a:pt x="0" y="3979266"/>
                </a:lnTo>
                <a:lnTo>
                  <a:pt x="0" y="381843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E">
              <a:solidFill>
                <a:schemeClr val="bg1"/>
              </a:solidFill>
            </a:endParaRPr>
          </a:p>
        </p:txBody>
      </p:sp>
      <p:pic>
        <p:nvPicPr>
          <p:cNvPr id="14" name="Picture 13">
            <a:extLst>
              <a:ext uri="{FF2B5EF4-FFF2-40B4-BE49-F238E27FC236}">
                <a16:creationId xmlns:a16="http://schemas.microsoft.com/office/drawing/2014/main" id="{4F1B8DA2-9CF4-95BB-C088-07152AE89F55}"/>
              </a:ext>
            </a:extLst>
          </p:cNvPr>
          <p:cNvPicPr>
            <a:picLocks noChangeAspect="1"/>
          </p:cNvPicPr>
          <p:nvPr userDrawn="1"/>
        </p:nvPicPr>
        <p:blipFill>
          <a:blip r:embed="rId3"/>
          <a:srcRect/>
          <a:stretch/>
        </p:blipFill>
        <p:spPr>
          <a:xfrm>
            <a:off x="3600000" y="5724000"/>
            <a:ext cx="1498600" cy="381000"/>
          </a:xfrm>
          <a:prstGeom prst="rect">
            <a:avLst/>
          </a:prstGeom>
        </p:spPr>
      </p:pic>
    </p:spTree>
    <p:extLst>
      <p:ext uri="{BB962C8B-B14F-4D97-AF65-F5344CB8AC3E}">
        <p14:creationId xmlns:p14="http://schemas.microsoft.com/office/powerpoint/2010/main" val="3969545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7814A-94C2-DE5A-0245-1BFDD4F58172}"/>
              </a:ext>
            </a:extLst>
          </p:cNvPr>
          <p:cNvSpPr>
            <a:spLocks noGrp="1"/>
          </p:cNvSpPr>
          <p:nvPr>
            <p:ph type="title"/>
          </p:nvPr>
        </p:nvSpPr>
        <p:spPr/>
        <p:txBody>
          <a:bodyPr/>
          <a:lstStyle/>
          <a:p>
            <a:r>
              <a:rPr lang="en-GB"/>
              <a:t>Click to edit Master title style</a:t>
            </a:r>
            <a:endParaRPr lang="en-IE"/>
          </a:p>
        </p:txBody>
      </p:sp>
      <p:sp>
        <p:nvSpPr>
          <p:cNvPr id="3" name="Content Placeholder 2">
            <a:extLst>
              <a:ext uri="{FF2B5EF4-FFF2-40B4-BE49-F238E27FC236}">
                <a16:creationId xmlns:a16="http://schemas.microsoft.com/office/drawing/2014/main" id="{6C2B39AC-F949-294E-F4B1-934CB4F12978}"/>
              </a:ext>
            </a:extLst>
          </p:cNvPr>
          <p:cNvSpPr>
            <a:spLocks noGrp="1"/>
          </p:cNvSpPr>
          <p:nvPr>
            <p:ph idx="1"/>
          </p:nvPr>
        </p:nvSpPr>
        <p:spPr>
          <a:xfrm>
            <a:off x="5112000" y="2254147"/>
            <a:ext cx="5652000" cy="3348000"/>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IE" dirty="0"/>
          </a:p>
        </p:txBody>
      </p:sp>
      <p:sp>
        <p:nvSpPr>
          <p:cNvPr id="5" name="Footer Placeholder 4">
            <a:extLst>
              <a:ext uri="{FF2B5EF4-FFF2-40B4-BE49-F238E27FC236}">
                <a16:creationId xmlns:a16="http://schemas.microsoft.com/office/drawing/2014/main" id="{C849BB27-67B0-04CE-0234-3D6301DFED95}"/>
              </a:ext>
            </a:extLst>
          </p:cNvPr>
          <p:cNvSpPr>
            <a:spLocks noGrp="1"/>
          </p:cNvSpPr>
          <p:nvPr>
            <p:ph type="ftr" sz="quarter" idx="11"/>
          </p:nvPr>
        </p:nvSpPr>
        <p:spPr/>
        <p:txBody>
          <a:bodyPr/>
          <a:lstStyle/>
          <a:p>
            <a:r>
              <a:rPr lang="en-IE"/>
              <a:t>OC</a:t>
            </a:r>
          </a:p>
        </p:txBody>
      </p:sp>
      <p:sp>
        <p:nvSpPr>
          <p:cNvPr id="6" name="Slide Number Placeholder 5">
            <a:extLst>
              <a:ext uri="{FF2B5EF4-FFF2-40B4-BE49-F238E27FC236}">
                <a16:creationId xmlns:a16="http://schemas.microsoft.com/office/drawing/2014/main" id="{40E95C37-86FC-8938-CBD5-FE8614B2D04B}"/>
              </a:ext>
            </a:extLst>
          </p:cNvPr>
          <p:cNvSpPr>
            <a:spLocks noGrp="1"/>
          </p:cNvSpPr>
          <p:nvPr>
            <p:ph type="sldNum" sz="quarter" idx="12"/>
          </p:nvPr>
        </p:nvSpPr>
        <p:spPr/>
        <p:txBody>
          <a:bodyPr/>
          <a:lstStyle/>
          <a:p>
            <a:fld id="{95850013-0FED-DB4F-A95E-FFF4A5127B9C}" type="slidenum">
              <a:rPr lang="en-IE" smtClean="0"/>
              <a:t>‹#›</a:t>
            </a:fld>
            <a:endParaRPr lang="en-IE"/>
          </a:p>
        </p:txBody>
      </p:sp>
      <p:cxnSp>
        <p:nvCxnSpPr>
          <p:cNvPr id="7" name="Straight Connector 6">
            <a:extLst>
              <a:ext uri="{FF2B5EF4-FFF2-40B4-BE49-F238E27FC236}">
                <a16:creationId xmlns:a16="http://schemas.microsoft.com/office/drawing/2014/main" id="{758F21E6-B6C2-EEAF-F707-B44661A7198B}"/>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
        <p:nvSpPr>
          <p:cNvPr id="8" name="Subtitle 2">
            <a:extLst>
              <a:ext uri="{FF2B5EF4-FFF2-40B4-BE49-F238E27FC236}">
                <a16:creationId xmlns:a16="http://schemas.microsoft.com/office/drawing/2014/main" id="{AD5FA3AB-99EB-58AE-1302-73F7EA825391}"/>
              </a:ext>
            </a:extLst>
          </p:cNvPr>
          <p:cNvSpPr>
            <a:spLocks noGrp="1"/>
          </p:cNvSpPr>
          <p:nvPr>
            <p:ph type="subTitle" idx="13"/>
          </p:nvPr>
        </p:nvSpPr>
        <p:spPr>
          <a:xfrm>
            <a:off x="5112000" y="719999"/>
            <a:ext cx="5652000" cy="1531586"/>
          </a:xfrm>
        </p:spPr>
        <p:txBody>
          <a:bodyPr>
            <a:noAutofit/>
          </a:bodyPr>
          <a:lstStyle>
            <a:lvl1pPr marL="0" indent="0" algn="l">
              <a:buNone/>
              <a:defRPr sz="2500" b="1">
                <a:solidFill>
                  <a:srgbClr val="435465"/>
                </a:solidFill>
                <a:latin typeface="DM Sans"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IE" dirty="0"/>
          </a:p>
        </p:txBody>
      </p:sp>
    </p:spTree>
    <p:extLst>
      <p:ext uri="{BB962C8B-B14F-4D97-AF65-F5344CB8AC3E}">
        <p14:creationId xmlns:p14="http://schemas.microsoft.com/office/powerpoint/2010/main" val="1103990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7814A-94C2-DE5A-0245-1BFDD4F58172}"/>
              </a:ext>
            </a:extLst>
          </p:cNvPr>
          <p:cNvSpPr>
            <a:spLocks noGrp="1"/>
          </p:cNvSpPr>
          <p:nvPr>
            <p:ph type="title"/>
          </p:nvPr>
        </p:nvSpPr>
        <p:spPr>
          <a:xfrm>
            <a:off x="540000" y="719999"/>
            <a:ext cx="3348000" cy="3348000"/>
          </a:xfrm>
        </p:spPr>
        <p:txBody>
          <a:bodyPr/>
          <a:lstStyle/>
          <a:p>
            <a:r>
              <a:rPr lang="en-GB" dirty="0"/>
              <a:t>Click to edit Master title style</a:t>
            </a:r>
            <a:endParaRPr lang="en-IE" dirty="0"/>
          </a:p>
        </p:txBody>
      </p:sp>
      <p:sp>
        <p:nvSpPr>
          <p:cNvPr id="3" name="Content Placeholder 2">
            <a:extLst>
              <a:ext uri="{FF2B5EF4-FFF2-40B4-BE49-F238E27FC236}">
                <a16:creationId xmlns:a16="http://schemas.microsoft.com/office/drawing/2014/main" id="{6C2B39AC-F949-294E-F4B1-934CB4F12978}"/>
              </a:ext>
            </a:extLst>
          </p:cNvPr>
          <p:cNvSpPr>
            <a:spLocks noGrp="1"/>
          </p:cNvSpPr>
          <p:nvPr>
            <p:ph idx="1"/>
          </p:nvPr>
        </p:nvSpPr>
        <p:spPr>
          <a:xfrm>
            <a:off x="5112000" y="2254147"/>
            <a:ext cx="5652000" cy="33480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IE" dirty="0"/>
          </a:p>
        </p:txBody>
      </p:sp>
      <p:sp>
        <p:nvSpPr>
          <p:cNvPr id="5" name="Footer Placeholder 4">
            <a:extLst>
              <a:ext uri="{FF2B5EF4-FFF2-40B4-BE49-F238E27FC236}">
                <a16:creationId xmlns:a16="http://schemas.microsoft.com/office/drawing/2014/main" id="{C849BB27-67B0-04CE-0234-3D6301DFED95}"/>
              </a:ext>
            </a:extLst>
          </p:cNvPr>
          <p:cNvSpPr>
            <a:spLocks noGrp="1"/>
          </p:cNvSpPr>
          <p:nvPr>
            <p:ph type="ftr" sz="quarter" idx="11"/>
          </p:nvPr>
        </p:nvSpPr>
        <p:spPr/>
        <p:txBody>
          <a:bodyPr/>
          <a:lstStyle>
            <a:lvl1pPr>
              <a:defRPr>
                <a:solidFill>
                  <a:schemeClr val="bg1"/>
                </a:solidFill>
              </a:defRPr>
            </a:lvl1pPr>
          </a:lstStyle>
          <a:p>
            <a:r>
              <a:rPr lang="en-IE"/>
              <a:t>OC</a:t>
            </a:r>
          </a:p>
        </p:txBody>
      </p:sp>
      <p:sp>
        <p:nvSpPr>
          <p:cNvPr id="6" name="Slide Number Placeholder 5">
            <a:extLst>
              <a:ext uri="{FF2B5EF4-FFF2-40B4-BE49-F238E27FC236}">
                <a16:creationId xmlns:a16="http://schemas.microsoft.com/office/drawing/2014/main" id="{40E95C37-86FC-8938-CBD5-FE8614B2D04B}"/>
              </a:ext>
            </a:extLst>
          </p:cNvPr>
          <p:cNvSpPr>
            <a:spLocks noGrp="1"/>
          </p:cNvSpPr>
          <p:nvPr>
            <p:ph type="sldNum" sz="quarter" idx="12"/>
          </p:nvPr>
        </p:nvSpPr>
        <p:spPr/>
        <p:txBody>
          <a:bodyPr/>
          <a:lstStyle>
            <a:lvl1pPr>
              <a:defRPr>
                <a:solidFill>
                  <a:schemeClr val="bg1"/>
                </a:solidFill>
              </a:defRPr>
            </a:lvl1pPr>
          </a:lstStyle>
          <a:p>
            <a:fld id="{95850013-0FED-DB4F-A95E-FFF4A5127B9C}" type="slidenum">
              <a:rPr lang="en-IE" smtClean="0"/>
              <a:pPr/>
              <a:t>‹#›</a:t>
            </a:fld>
            <a:endParaRPr lang="en-IE"/>
          </a:p>
        </p:txBody>
      </p:sp>
      <p:cxnSp>
        <p:nvCxnSpPr>
          <p:cNvPr id="7" name="Straight Connector 6">
            <a:extLst>
              <a:ext uri="{FF2B5EF4-FFF2-40B4-BE49-F238E27FC236}">
                <a16:creationId xmlns:a16="http://schemas.microsoft.com/office/drawing/2014/main" id="{758F21E6-B6C2-EEAF-F707-B44661A7198B}"/>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
        <p:nvSpPr>
          <p:cNvPr id="8" name="Subtitle 2">
            <a:extLst>
              <a:ext uri="{FF2B5EF4-FFF2-40B4-BE49-F238E27FC236}">
                <a16:creationId xmlns:a16="http://schemas.microsoft.com/office/drawing/2014/main" id="{AD5FA3AB-99EB-58AE-1302-73F7EA825391}"/>
              </a:ext>
            </a:extLst>
          </p:cNvPr>
          <p:cNvSpPr>
            <a:spLocks noGrp="1"/>
          </p:cNvSpPr>
          <p:nvPr>
            <p:ph type="subTitle" idx="13"/>
          </p:nvPr>
        </p:nvSpPr>
        <p:spPr>
          <a:xfrm>
            <a:off x="5112000" y="719999"/>
            <a:ext cx="5652000" cy="1531586"/>
          </a:xfrm>
        </p:spPr>
        <p:txBody>
          <a:bodyPr>
            <a:noAutofit/>
          </a:bodyPr>
          <a:lstStyle>
            <a:lvl1pPr marL="0" indent="0" algn="l">
              <a:buNone/>
              <a:defRPr sz="2500" b="1">
                <a:solidFill>
                  <a:schemeClr val="bg1"/>
                </a:solidFill>
                <a:latin typeface="DM Sans"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IE" dirty="0"/>
          </a:p>
        </p:txBody>
      </p:sp>
    </p:spTree>
    <p:extLst>
      <p:ext uri="{BB962C8B-B14F-4D97-AF65-F5344CB8AC3E}">
        <p14:creationId xmlns:p14="http://schemas.microsoft.com/office/powerpoint/2010/main" val="28249593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994AE-2E6A-0641-FF5B-8990792FC7C5}"/>
              </a:ext>
            </a:extLst>
          </p:cNvPr>
          <p:cNvSpPr>
            <a:spLocks noGrp="1"/>
          </p:cNvSpPr>
          <p:nvPr>
            <p:ph type="title"/>
          </p:nvPr>
        </p:nvSpPr>
        <p:spPr>
          <a:xfrm>
            <a:off x="540000" y="719999"/>
            <a:ext cx="3348000" cy="3348000"/>
          </a:xfrm>
        </p:spPr>
        <p:txBody>
          <a:bodyPr/>
          <a:lstStyle>
            <a:lvl1pPr>
              <a:defRPr>
                <a:solidFill>
                  <a:schemeClr val="bg1"/>
                </a:solidFill>
              </a:defRPr>
            </a:lvl1pPr>
          </a:lstStyle>
          <a:p>
            <a:r>
              <a:rPr lang="en-GB" dirty="0"/>
              <a:t>Click to edit Master title style</a:t>
            </a:r>
            <a:endParaRPr lang="en-IE" dirty="0"/>
          </a:p>
        </p:txBody>
      </p:sp>
      <p:sp>
        <p:nvSpPr>
          <p:cNvPr id="6" name="Footer Placeholder 5">
            <a:extLst>
              <a:ext uri="{FF2B5EF4-FFF2-40B4-BE49-F238E27FC236}">
                <a16:creationId xmlns:a16="http://schemas.microsoft.com/office/drawing/2014/main" id="{F304D31E-D59D-E6B3-541A-C5068CC4E78A}"/>
              </a:ext>
            </a:extLst>
          </p:cNvPr>
          <p:cNvSpPr>
            <a:spLocks noGrp="1"/>
          </p:cNvSpPr>
          <p:nvPr>
            <p:ph type="ftr" sz="quarter" idx="11"/>
          </p:nvPr>
        </p:nvSpPr>
        <p:spPr/>
        <p:txBody>
          <a:bodyPr/>
          <a:lstStyle/>
          <a:p>
            <a:r>
              <a:rPr lang="en-IE"/>
              <a:t>OC</a:t>
            </a:r>
          </a:p>
        </p:txBody>
      </p:sp>
      <p:sp>
        <p:nvSpPr>
          <p:cNvPr id="7" name="Slide Number Placeholder 6">
            <a:extLst>
              <a:ext uri="{FF2B5EF4-FFF2-40B4-BE49-F238E27FC236}">
                <a16:creationId xmlns:a16="http://schemas.microsoft.com/office/drawing/2014/main" id="{901FFBEC-147F-7540-A974-B68CBC0D7D60}"/>
              </a:ext>
            </a:extLst>
          </p:cNvPr>
          <p:cNvSpPr>
            <a:spLocks noGrp="1"/>
          </p:cNvSpPr>
          <p:nvPr>
            <p:ph type="sldNum" sz="quarter" idx="12"/>
          </p:nvPr>
        </p:nvSpPr>
        <p:spPr/>
        <p:txBody>
          <a:bodyPr/>
          <a:lstStyle/>
          <a:p>
            <a:fld id="{95850013-0FED-DB4F-A95E-FFF4A5127B9C}" type="slidenum">
              <a:rPr lang="en-IE" smtClean="0"/>
              <a:t>‹#›</a:t>
            </a:fld>
            <a:endParaRPr lang="en-IE"/>
          </a:p>
        </p:txBody>
      </p:sp>
      <p:cxnSp>
        <p:nvCxnSpPr>
          <p:cNvPr id="8" name="Straight Connector 7">
            <a:extLst>
              <a:ext uri="{FF2B5EF4-FFF2-40B4-BE49-F238E27FC236}">
                <a16:creationId xmlns:a16="http://schemas.microsoft.com/office/drawing/2014/main" id="{36B7F97B-2ADA-0420-312C-421B2ABEBAA9}"/>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EBCE07BB-A77C-E6C1-170F-F31B22AD8A40}"/>
              </a:ext>
            </a:extLst>
          </p:cNvPr>
          <p:cNvSpPr>
            <a:spLocks noGrp="1"/>
          </p:cNvSpPr>
          <p:nvPr>
            <p:ph type="subTitle" idx="1"/>
          </p:nvPr>
        </p:nvSpPr>
        <p:spPr>
          <a:xfrm>
            <a:off x="5328000" y="720000"/>
            <a:ext cx="5328000" cy="3348000"/>
          </a:xfrm>
        </p:spPr>
        <p:txBody>
          <a:bodyPr>
            <a:noAutofit/>
          </a:bodyPr>
          <a:lstStyle>
            <a:lvl1pPr marL="0" indent="0" algn="l">
              <a:buNone/>
              <a:defRPr sz="4400" b="1">
                <a:solidFill>
                  <a:schemeClr val="bg1"/>
                </a:solidFill>
                <a:latin typeface="DM Sans"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IE" dirty="0"/>
          </a:p>
        </p:txBody>
      </p:sp>
    </p:spTree>
    <p:extLst>
      <p:ext uri="{BB962C8B-B14F-4D97-AF65-F5344CB8AC3E}">
        <p14:creationId xmlns:p14="http://schemas.microsoft.com/office/powerpoint/2010/main" val="28370672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F304D31E-D59D-E6B3-541A-C5068CC4E78A}"/>
              </a:ext>
            </a:extLst>
          </p:cNvPr>
          <p:cNvSpPr>
            <a:spLocks noGrp="1"/>
          </p:cNvSpPr>
          <p:nvPr>
            <p:ph type="ftr" sz="quarter" idx="11"/>
          </p:nvPr>
        </p:nvSpPr>
        <p:spPr/>
        <p:txBody>
          <a:bodyPr/>
          <a:lstStyle>
            <a:lvl1pPr>
              <a:defRPr>
                <a:solidFill>
                  <a:schemeClr val="bg1"/>
                </a:solidFill>
              </a:defRPr>
            </a:lvl1pPr>
          </a:lstStyle>
          <a:p>
            <a:r>
              <a:rPr lang="en-IE"/>
              <a:t>OC</a:t>
            </a:r>
          </a:p>
        </p:txBody>
      </p:sp>
      <p:sp>
        <p:nvSpPr>
          <p:cNvPr id="7" name="Slide Number Placeholder 6">
            <a:extLst>
              <a:ext uri="{FF2B5EF4-FFF2-40B4-BE49-F238E27FC236}">
                <a16:creationId xmlns:a16="http://schemas.microsoft.com/office/drawing/2014/main" id="{901FFBEC-147F-7540-A974-B68CBC0D7D60}"/>
              </a:ext>
            </a:extLst>
          </p:cNvPr>
          <p:cNvSpPr>
            <a:spLocks noGrp="1"/>
          </p:cNvSpPr>
          <p:nvPr>
            <p:ph type="sldNum" sz="quarter" idx="12"/>
          </p:nvPr>
        </p:nvSpPr>
        <p:spPr/>
        <p:txBody>
          <a:bodyPr/>
          <a:lstStyle>
            <a:lvl1pPr>
              <a:defRPr>
                <a:solidFill>
                  <a:schemeClr val="bg1"/>
                </a:solidFill>
              </a:defRPr>
            </a:lvl1pPr>
          </a:lstStyle>
          <a:p>
            <a:fld id="{95850013-0FED-DB4F-A95E-FFF4A5127B9C}" type="slidenum">
              <a:rPr lang="en-IE" smtClean="0"/>
              <a:pPr/>
              <a:t>‹#›</a:t>
            </a:fld>
            <a:endParaRPr lang="en-IE"/>
          </a:p>
        </p:txBody>
      </p:sp>
      <p:cxnSp>
        <p:nvCxnSpPr>
          <p:cNvPr id="8" name="Straight Connector 7">
            <a:extLst>
              <a:ext uri="{FF2B5EF4-FFF2-40B4-BE49-F238E27FC236}">
                <a16:creationId xmlns:a16="http://schemas.microsoft.com/office/drawing/2014/main" id="{36B7F97B-2ADA-0420-312C-421B2ABEBAA9}"/>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EBCE07BB-A77C-E6C1-170F-F31B22AD8A40}"/>
              </a:ext>
            </a:extLst>
          </p:cNvPr>
          <p:cNvSpPr>
            <a:spLocks noGrp="1"/>
          </p:cNvSpPr>
          <p:nvPr>
            <p:ph type="subTitle" idx="1"/>
          </p:nvPr>
        </p:nvSpPr>
        <p:spPr>
          <a:xfrm>
            <a:off x="5328000" y="720000"/>
            <a:ext cx="5328000" cy="3348000"/>
          </a:xfrm>
        </p:spPr>
        <p:txBody>
          <a:bodyPr>
            <a:noAutofit/>
          </a:bodyPr>
          <a:lstStyle>
            <a:lvl1pPr marL="0" indent="0" algn="l">
              <a:buNone/>
              <a:defRPr sz="4400" b="1">
                <a:solidFill>
                  <a:schemeClr val="bg1"/>
                </a:solidFill>
                <a:latin typeface="DM Sans"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IE" dirty="0"/>
          </a:p>
        </p:txBody>
      </p:sp>
    </p:spTree>
    <p:extLst>
      <p:ext uri="{BB962C8B-B14F-4D97-AF65-F5344CB8AC3E}">
        <p14:creationId xmlns:p14="http://schemas.microsoft.com/office/powerpoint/2010/main" val="12432282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F304D31E-D59D-E6B3-541A-C5068CC4E78A}"/>
              </a:ext>
            </a:extLst>
          </p:cNvPr>
          <p:cNvSpPr>
            <a:spLocks noGrp="1"/>
          </p:cNvSpPr>
          <p:nvPr>
            <p:ph type="ftr" sz="quarter" idx="11"/>
          </p:nvPr>
        </p:nvSpPr>
        <p:spPr/>
        <p:txBody>
          <a:bodyPr/>
          <a:lstStyle>
            <a:lvl1pPr>
              <a:defRPr>
                <a:solidFill>
                  <a:schemeClr val="bg1"/>
                </a:solidFill>
              </a:defRPr>
            </a:lvl1pPr>
          </a:lstStyle>
          <a:p>
            <a:r>
              <a:rPr lang="en-IE"/>
              <a:t>OC</a:t>
            </a:r>
          </a:p>
        </p:txBody>
      </p:sp>
      <p:sp>
        <p:nvSpPr>
          <p:cNvPr id="7" name="Slide Number Placeholder 6">
            <a:extLst>
              <a:ext uri="{FF2B5EF4-FFF2-40B4-BE49-F238E27FC236}">
                <a16:creationId xmlns:a16="http://schemas.microsoft.com/office/drawing/2014/main" id="{901FFBEC-147F-7540-A974-B68CBC0D7D60}"/>
              </a:ext>
            </a:extLst>
          </p:cNvPr>
          <p:cNvSpPr>
            <a:spLocks noGrp="1"/>
          </p:cNvSpPr>
          <p:nvPr>
            <p:ph type="sldNum" sz="quarter" idx="12"/>
          </p:nvPr>
        </p:nvSpPr>
        <p:spPr/>
        <p:txBody>
          <a:bodyPr/>
          <a:lstStyle>
            <a:lvl1pPr>
              <a:defRPr>
                <a:solidFill>
                  <a:schemeClr val="bg1"/>
                </a:solidFill>
              </a:defRPr>
            </a:lvl1pPr>
          </a:lstStyle>
          <a:p>
            <a:fld id="{95850013-0FED-DB4F-A95E-FFF4A5127B9C}" type="slidenum">
              <a:rPr lang="en-IE" smtClean="0"/>
              <a:pPr/>
              <a:t>‹#›</a:t>
            </a:fld>
            <a:endParaRPr lang="en-IE"/>
          </a:p>
        </p:txBody>
      </p:sp>
      <p:cxnSp>
        <p:nvCxnSpPr>
          <p:cNvPr id="8" name="Straight Connector 7">
            <a:extLst>
              <a:ext uri="{FF2B5EF4-FFF2-40B4-BE49-F238E27FC236}">
                <a16:creationId xmlns:a16="http://schemas.microsoft.com/office/drawing/2014/main" id="{36B7F97B-2ADA-0420-312C-421B2ABEBAA9}"/>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EBCE07BB-A77C-E6C1-170F-F31B22AD8A40}"/>
              </a:ext>
            </a:extLst>
          </p:cNvPr>
          <p:cNvSpPr>
            <a:spLocks noGrp="1"/>
          </p:cNvSpPr>
          <p:nvPr>
            <p:ph type="subTitle" idx="1"/>
          </p:nvPr>
        </p:nvSpPr>
        <p:spPr>
          <a:xfrm>
            <a:off x="5328000" y="720000"/>
            <a:ext cx="5328000" cy="3348000"/>
          </a:xfrm>
        </p:spPr>
        <p:txBody>
          <a:bodyPr>
            <a:noAutofit/>
          </a:bodyPr>
          <a:lstStyle>
            <a:lvl1pPr marL="0" indent="0" algn="l">
              <a:buNone/>
              <a:defRPr sz="4400" b="1">
                <a:solidFill>
                  <a:schemeClr val="bg1"/>
                </a:solidFill>
                <a:latin typeface="DM Sans"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IE" dirty="0"/>
          </a:p>
        </p:txBody>
      </p:sp>
    </p:spTree>
    <p:extLst>
      <p:ext uri="{BB962C8B-B14F-4D97-AF65-F5344CB8AC3E}">
        <p14:creationId xmlns:p14="http://schemas.microsoft.com/office/powerpoint/2010/main" val="38709220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4AAEB-1F04-C6C3-D097-5035F4463EC7}"/>
              </a:ext>
            </a:extLst>
          </p:cNvPr>
          <p:cNvSpPr>
            <a:spLocks noGrp="1"/>
          </p:cNvSpPr>
          <p:nvPr>
            <p:ph type="title"/>
          </p:nvPr>
        </p:nvSpPr>
        <p:spPr>
          <a:xfrm>
            <a:off x="540000" y="720000"/>
            <a:ext cx="3248229" cy="3348000"/>
          </a:xfrm>
        </p:spPr>
        <p:txBody>
          <a:bodyPr>
            <a:normAutofit/>
          </a:bodyPr>
          <a:lstStyle>
            <a:lvl1pPr>
              <a:defRPr sz="4400">
                <a:solidFill>
                  <a:schemeClr val="bg1"/>
                </a:solidFill>
              </a:defRPr>
            </a:lvl1pPr>
          </a:lstStyle>
          <a:p>
            <a:r>
              <a:rPr lang="en-GB" dirty="0"/>
              <a:t>Click to edit Master title style</a:t>
            </a:r>
            <a:endParaRPr lang="en-IE" dirty="0"/>
          </a:p>
        </p:txBody>
      </p:sp>
      <p:sp>
        <p:nvSpPr>
          <p:cNvPr id="4" name="Footer Placeholder 3">
            <a:extLst>
              <a:ext uri="{FF2B5EF4-FFF2-40B4-BE49-F238E27FC236}">
                <a16:creationId xmlns:a16="http://schemas.microsoft.com/office/drawing/2014/main" id="{B1A2248C-0CB2-C53C-7A89-AB886BB62A3F}"/>
              </a:ext>
            </a:extLst>
          </p:cNvPr>
          <p:cNvSpPr>
            <a:spLocks noGrp="1"/>
          </p:cNvSpPr>
          <p:nvPr>
            <p:ph type="ftr" sz="quarter" idx="11"/>
          </p:nvPr>
        </p:nvSpPr>
        <p:spPr/>
        <p:txBody>
          <a:bodyPr/>
          <a:lstStyle>
            <a:lvl1pPr>
              <a:defRPr>
                <a:solidFill>
                  <a:schemeClr val="bg1"/>
                </a:solidFill>
              </a:defRPr>
            </a:lvl1pPr>
          </a:lstStyle>
          <a:p>
            <a:r>
              <a:rPr lang="en-IE"/>
              <a:t>OC</a:t>
            </a:r>
          </a:p>
        </p:txBody>
      </p:sp>
      <p:sp>
        <p:nvSpPr>
          <p:cNvPr id="5" name="Slide Number Placeholder 4">
            <a:extLst>
              <a:ext uri="{FF2B5EF4-FFF2-40B4-BE49-F238E27FC236}">
                <a16:creationId xmlns:a16="http://schemas.microsoft.com/office/drawing/2014/main" id="{F0475853-1759-118B-503B-CC1045EB58EB}"/>
              </a:ext>
            </a:extLst>
          </p:cNvPr>
          <p:cNvSpPr>
            <a:spLocks noGrp="1"/>
          </p:cNvSpPr>
          <p:nvPr>
            <p:ph type="sldNum" sz="quarter" idx="12"/>
          </p:nvPr>
        </p:nvSpPr>
        <p:spPr/>
        <p:txBody>
          <a:bodyPr/>
          <a:lstStyle>
            <a:lvl1pPr>
              <a:defRPr>
                <a:solidFill>
                  <a:schemeClr val="bg1"/>
                </a:solidFill>
              </a:defRPr>
            </a:lvl1pPr>
          </a:lstStyle>
          <a:p>
            <a:fld id="{95850013-0FED-DB4F-A95E-FFF4A5127B9C}" type="slidenum">
              <a:rPr lang="en-IE" smtClean="0"/>
              <a:pPr/>
              <a:t>‹#›</a:t>
            </a:fld>
            <a:endParaRPr lang="en-IE"/>
          </a:p>
        </p:txBody>
      </p:sp>
      <p:cxnSp>
        <p:nvCxnSpPr>
          <p:cNvPr id="8" name="Straight Connector 7">
            <a:extLst>
              <a:ext uri="{FF2B5EF4-FFF2-40B4-BE49-F238E27FC236}">
                <a16:creationId xmlns:a16="http://schemas.microsoft.com/office/drawing/2014/main" id="{85EC2DDB-9DB4-9001-A328-07219DC6A27A}"/>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0855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F304D31E-D59D-E6B3-541A-C5068CC4E78A}"/>
              </a:ext>
            </a:extLst>
          </p:cNvPr>
          <p:cNvSpPr>
            <a:spLocks noGrp="1"/>
          </p:cNvSpPr>
          <p:nvPr>
            <p:ph type="ftr" sz="quarter" idx="11"/>
          </p:nvPr>
        </p:nvSpPr>
        <p:spPr/>
        <p:txBody>
          <a:bodyPr/>
          <a:lstStyle>
            <a:lvl1pPr>
              <a:defRPr>
                <a:solidFill>
                  <a:srgbClr val="435465"/>
                </a:solidFill>
              </a:defRPr>
            </a:lvl1pPr>
          </a:lstStyle>
          <a:p>
            <a:r>
              <a:rPr lang="en-IE"/>
              <a:t>OC</a:t>
            </a:r>
          </a:p>
        </p:txBody>
      </p:sp>
      <p:sp>
        <p:nvSpPr>
          <p:cNvPr id="7" name="Slide Number Placeholder 6">
            <a:extLst>
              <a:ext uri="{FF2B5EF4-FFF2-40B4-BE49-F238E27FC236}">
                <a16:creationId xmlns:a16="http://schemas.microsoft.com/office/drawing/2014/main" id="{901FFBEC-147F-7540-A974-B68CBC0D7D60}"/>
              </a:ext>
            </a:extLst>
          </p:cNvPr>
          <p:cNvSpPr>
            <a:spLocks noGrp="1"/>
          </p:cNvSpPr>
          <p:nvPr>
            <p:ph type="sldNum" sz="quarter" idx="12"/>
          </p:nvPr>
        </p:nvSpPr>
        <p:spPr/>
        <p:txBody>
          <a:bodyPr/>
          <a:lstStyle>
            <a:lvl1pPr>
              <a:defRPr>
                <a:solidFill>
                  <a:srgbClr val="435465"/>
                </a:solidFill>
              </a:defRPr>
            </a:lvl1pPr>
          </a:lstStyle>
          <a:p>
            <a:fld id="{95850013-0FED-DB4F-A95E-FFF4A5127B9C}" type="slidenum">
              <a:rPr lang="en-IE" smtClean="0"/>
              <a:pPr/>
              <a:t>‹#›</a:t>
            </a:fld>
            <a:endParaRPr lang="en-IE"/>
          </a:p>
        </p:txBody>
      </p:sp>
      <p:cxnSp>
        <p:nvCxnSpPr>
          <p:cNvPr id="8" name="Straight Connector 7">
            <a:extLst>
              <a:ext uri="{FF2B5EF4-FFF2-40B4-BE49-F238E27FC236}">
                <a16:creationId xmlns:a16="http://schemas.microsoft.com/office/drawing/2014/main" id="{36B7F97B-2ADA-0420-312C-421B2ABEBAA9}"/>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B545C8AD-259F-BA8D-C0DE-AE5048E26F9A}"/>
              </a:ext>
            </a:extLst>
          </p:cNvPr>
          <p:cNvSpPr>
            <a:spLocks noGrp="1"/>
          </p:cNvSpPr>
          <p:nvPr>
            <p:ph type="title"/>
          </p:nvPr>
        </p:nvSpPr>
        <p:spPr>
          <a:xfrm>
            <a:off x="540000" y="720000"/>
            <a:ext cx="3248229" cy="3348000"/>
          </a:xfrm>
        </p:spPr>
        <p:txBody>
          <a:bodyPr>
            <a:normAutofit/>
          </a:bodyPr>
          <a:lstStyle>
            <a:lvl1pPr>
              <a:defRPr sz="4400">
                <a:solidFill>
                  <a:schemeClr val="bg1"/>
                </a:solidFill>
              </a:defRPr>
            </a:lvl1pPr>
          </a:lstStyle>
          <a:p>
            <a:r>
              <a:rPr lang="en-GB" dirty="0"/>
              <a:t>Click to edit Master title style</a:t>
            </a:r>
            <a:endParaRPr lang="en-IE" dirty="0"/>
          </a:p>
        </p:txBody>
      </p:sp>
    </p:spTree>
    <p:extLst>
      <p:ext uri="{BB962C8B-B14F-4D97-AF65-F5344CB8AC3E}">
        <p14:creationId xmlns:p14="http://schemas.microsoft.com/office/powerpoint/2010/main" val="21133649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01E26-6996-89FF-60AB-7C4DC388887A}"/>
              </a:ext>
            </a:extLst>
          </p:cNvPr>
          <p:cNvSpPr>
            <a:spLocks noGrp="1"/>
          </p:cNvSpPr>
          <p:nvPr>
            <p:ph type="title"/>
          </p:nvPr>
        </p:nvSpPr>
        <p:spPr>
          <a:xfrm>
            <a:off x="1422001" y="720000"/>
            <a:ext cx="3213500" cy="1600200"/>
          </a:xfrm>
        </p:spPr>
        <p:txBody>
          <a:bodyPr anchor="t">
            <a:normAutofit/>
          </a:bodyPr>
          <a:lstStyle>
            <a:lvl1pPr>
              <a:defRPr sz="2100">
                <a:solidFill>
                  <a:schemeClr val="bg1"/>
                </a:solidFill>
              </a:defRPr>
            </a:lvl1pPr>
          </a:lstStyle>
          <a:p>
            <a:r>
              <a:rPr lang="en-GB" dirty="0"/>
              <a:t>Click to edit Master title style</a:t>
            </a:r>
            <a:endParaRPr lang="en-IE" dirty="0"/>
          </a:p>
        </p:txBody>
      </p:sp>
      <p:sp>
        <p:nvSpPr>
          <p:cNvPr id="4" name="Text Placeholder 3">
            <a:extLst>
              <a:ext uri="{FF2B5EF4-FFF2-40B4-BE49-F238E27FC236}">
                <a16:creationId xmlns:a16="http://schemas.microsoft.com/office/drawing/2014/main" id="{00C49609-D089-C079-F4B5-57924D0807DB}"/>
              </a:ext>
            </a:extLst>
          </p:cNvPr>
          <p:cNvSpPr>
            <a:spLocks noGrp="1"/>
          </p:cNvSpPr>
          <p:nvPr>
            <p:ph type="body" sz="half" idx="2"/>
          </p:nvPr>
        </p:nvSpPr>
        <p:spPr>
          <a:xfrm>
            <a:off x="1422001" y="2320200"/>
            <a:ext cx="3213500" cy="2217601"/>
          </a:xfrm>
        </p:spPr>
        <p:txBody>
          <a:bodyPr>
            <a:normAutofit/>
          </a:bodyPr>
          <a:lstStyle>
            <a:lvl1pPr marL="0" indent="0">
              <a:buNone/>
              <a:defRPr sz="21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dirty="0"/>
              <a:t>Click to edit Master text styles</a:t>
            </a:r>
          </a:p>
        </p:txBody>
      </p:sp>
    </p:spTree>
    <p:extLst>
      <p:ext uri="{BB962C8B-B14F-4D97-AF65-F5344CB8AC3E}">
        <p14:creationId xmlns:p14="http://schemas.microsoft.com/office/powerpoint/2010/main" val="11878865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FCCA9681-BE8D-F619-D023-E77CB9F139FA}"/>
              </a:ext>
            </a:extLst>
          </p:cNvPr>
          <p:cNvSpPr>
            <a:spLocks noGrp="1"/>
          </p:cNvSpPr>
          <p:nvPr>
            <p:ph type="ftr" sz="quarter" idx="11"/>
          </p:nvPr>
        </p:nvSpPr>
        <p:spPr/>
        <p:txBody>
          <a:bodyPr/>
          <a:lstStyle/>
          <a:p>
            <a:r>
              <a:rPr lang="en-IE"/>
              <a:t>OC</a:t>
            </a:r>
          </a:p>
        </p:txBody>
      </p:sp>
      <p:sp>
        <p:nvSpPr>
          <p:cNvPr id="4" name="Slide Number Placeholder 3">
            <a:extLst>
              <a:ext uri="{FF2B5EF4-FFF2-40B4-BE49-F238E27FC236}">
                <a16:creationId xmlns:a16="http://schemas.microsoft.com/office/drawing/2014/main" id="{83D3CB05-A16F-35DA-765C-EBF5216FDA29}"/>
              </a:ext>
            </a:extLst>
          </p:cNvPr>
          <p:cNvSpPr>
            <a:spLocks noGrp="1"/>
          </p:cNvSpPr>
          <p:nvPr>
            <p:ph type="sldNum" sz="quarter" idx="12"/>
          </p:nvPr>
        </p:nvSpPr>
        <p:spPr/>
        <p:txBody>
          <a:bodyPr/>
          <a:lstStyle/>
          <a:p>
            <a:fld id="{95850013-0FED-DB4F-A95E-FFF4A5127B9C}" type="slidenum">
              <a:rPr lang="en-IE" smtClean="0"/>
              <a:t>‹#›</a:t>
            </a:fld>
            <a:endParaRPr lang="en-IE"/>
          </a:p>
        </p:txBody>
      </p:sp>
      <p:cxnSp>
        <p:nvCxnSpPr>
          <p:cNvPr id="5" name="Straight Connector 4">
            <a:extLst>
              <a:ext uri="{FF2B5EF4-FFF2-40B4-BE49-F238E27FC236}">
                <a16:creationId xmlns:a16="http://schemas.microsoft.com/office/drawing/2014/main" id="{BF16FAD2-001C-07FB-417E-94C3DC37AA5C}"/>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9170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Pic opt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B71B9E8-787C-BFC6-50C9-FF536DFE5990}"/>
              </a:ext>
            </a:extLst>
          </p:cNvPr>
          <p:cNvSpPr>
            <a:spLocks noGrp="1"/>
          </p:cNvSpPr>
          <p:nvPr>
            <p:ph type="pic" sz="quarter" idx="13"/>
          </p:nvPr>
        </p:nvSpPr>
        <p:spPr>
          <a:xfrm>
            <a:off x="0" y="0"/>
            <a:ext cx="12192000" cy="6858000"/>
          </a:xfrm>
        </p:spPr>
        <p:txBody>
          <a:bodyPr anchor="ctr"/>
          <a:lstStyle>
            <a:lvl1pPr marL="11113" indent="0" algn="ctr">
              <a:buNone/>
              <a:defRPr>
                <a:solidFill>
                  <a:schemeClr val="bg1"/>
                </a:solidFill>
              </a:defRPr>
            </a:lvl1pPr>
          </a:lstStyle>
          <a:p>
            <a:endParaRPr lang="en-IE" dirty="0"/>
          </a:p>
        </p:txBody>
      </p:sp>
      <p:sp>
        <p:nvSpPr>
          <p:cNvPr id="2" name="Title 1">
            <a:extLst>
              <a:ext uri="{FF2B5EF4-FFF2-40B4-BE49-F238E27FC236}">
                <a16:creationId xmlns:a16="http://schemas.microsoft.com/office/drawing/2014/main" id="{9BA915BD-96FB-EDF9-2DB5-2FFB3D57DA55}"/>
              </a:ext>
            </a:extLst>
          </p:cNvPr>
          <p:cNvSpPr>
            <a:spLocks noGrp="1"/>
          </p:cNvSpPr>
          <p:nvPr>
            <p:ph type="title"/>
          </p:nvPr>
        </p:nvSpPr>
        <p:spPr>
          <a:xfrm>
            <a:off x="1656000" y="2232001"/>
            <a:ext cx="4440000" cy="1719514"/>
          </a:xfrm>
        </p:spPr>
        <p:txBody>
          <a:bodyPr anchor="t">
            <a:normAutofit/>
          </a:bodyPr>
          <a:lstStyle>
            <a:lvl1pPr>
              <a:defRPr sz="3800">
                <a:solidFill>
                  <a:schemeClr val="bg1"/>
                </a:solidFill>
              </a:defRPr>
            </a:lvl1pPr>
          </a:lstStyle>
          <a:p>
            <a:r>
              <a:rPr lang="en-GB" dirty="0"/>
              <a:t>Click to edit Master title style</a:t>
            </a:r>
            <a:endParaRPr lang="en-IE" dirty="0"/>
          </a:p>
        </p:txBody>
      </p:sp>
      <p:sp>
        <p:nvSpPr>
          <p:cNvPr id="3" name="Text Placeholder 2">
            <a:extLst>
              <a:ext uri="{FF2B5EF4-FFF2-40B4-BE49-F238E27FC236}">
                <a16:creationId xmlns:a16="http://schemas.microsoft.com/office/drawing/2014/main" id="{04FECB8F-268E-894D-75CC-E746A8937F06}"/>
              </a:ext>
            </a:extLst>
          </p:cNvPr>
          <p:cNvSpPr>
            <a:spLocks noGrp="1"/>
          </p:cNvSpPr>
          <p:nvPr>
            <p:ph type="body" idx="1"/>
          </p:nvPr>
        </p:nvSpPr>
        <p:spPr>
          <a:xfrm>
            <a:off x="1656000" y="3951515"/>
            <a:ext cx="4440000" cy="1090146"/>
          </a:xfrm>
        </p:spPr>
        <p:txBody>
          <a:bodyPr>
            <a:normAutofit/>
          </a:bodyPr>
          <a:lstStyle>
            <a:lvl1pPr marL="0" indent="0">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Click to edit Master text styles</a:t>
            </a:r>
          </a:p>
        </p:txBody>
      </p:sp>
    </p:spTree>
    <p:extLst>
      <p:ext uri="{BB962C8B-B14F-4D97-AF65-F5344CB8AC3E}">
        <p14:creationId xmlns:p14="http://schemas.microsoft.com/office/powerpoint/2010/main" val="2153232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Pic opt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B71B9E8-787C-BFC6-50C9-FF536DFE5990}"/>
              </a:ext>
            </a:extLst>
          </p:cNvPr>
          <p:cNvSpPr>
            <a:spLocks noGrp="1"/>
          </p:cNvSpPr>
          <p:nvPr>
            <p:ph type="pic" sz="quarter" idx="13"/>
          </p:nvPr>
        </p:nvSpPr>
        <p:spPr>
          <a:xfrm>
            <a:off x="0" y="0"/>
            <a:ext cx="12192000" cy="6858000"/>
          </a:xfrm>
        </p:spPr>
        <p:txBody>
          <a:bodyPr anchor="ctr"/>
          <a:lstStyle>
            <a:lvl1pPr marL="11113" indent="0" algn="ctr">
              <a:buNone/>
              <a:defRPr>
                <a:solidFill>
                  <a:schemeClr val="bg1"/>
                </a:solidFill>
              </a:defRPr>
            </a:lvl1pPr>
          </a:lstStyle>
          <a:p>
            <a:endParaRPr lang="en-IE" dirty="0"/>
          </a:p>
        </p:txBody>
      </p:sp>
      <p:sp>
        <p:nvSpPr>
          <p:cNvPr id="2" name="Title 1">
            <a:extLst>
              <a:ext uri="{FF2B5EF4-FFF2-40B4-BE49-F238E27FC236}">
                <a16:creationId xmlns:a16="http://schemas.microsoft.com/office/drawing/2014/main" id="{9BA915BD-96FB-EDF9-2DB5-2FFB3D57DA55}"/>
              </a:ext>
            </a:extLst>
          </p:cNvPr>
          <p:cNvSpPr>
            <a:spLocks noGrp="1"/>
          </p:cNvSpPr>
          <p:nvPr>
            <p:ph type="title"/>
          </p:nvPr>
        </p:nvSpPr>
        <p:spPr>
          <a:xfrm>
            <a:off x="1656000" y="2232001"/>
            <a:ext cx="4440000" cy="1719514"/>
          </a:xfrm>
        </p:spPr>
        <p:txBody>
          <a:bodyPr anchor="t">
            <a:normAutofit/>
          </a:bodyPr>
          <a:lstStyle>
            <a:lvl1pPr>
              <a:defRPr sz="3800">
                <a:solidFill>
                  <a:schemeClr val="bg1"/>
                </a:solidFill>
              </a:defRPr>
            </a:lvl1pPr>
          </a:lstStyle>
          <a:p>
            <a:r>
              <a:rPr lang="en-GB" dirty="0"/>
              <a:t>Click to edit Master title style</a:t>
            </a:r>
            <a:endParaRPr lang="en-IE" dirty="0"/>
          </a:p>
        </p:txBody>
      </p:sp>
      <p:sp>
        <p:nvSpPr>
          <p:cNvPr id="3" name="Text Placeholder 2">
            <a:extLst>
              <a:ext uri="{FF2B5EF4-FFF2-40B4-BE49-F238E27FC236}">
                <a16:creationId xmlns:a16="http://schemas.microsoft.com/office/drawing/2014/main" id="{04FECB8F-268E-894D-75CC-E746A8937F06}"/>
              </a:ext>
            </a:extLst>
          </p:cNvPr>
          <p:cNvSpPr>
            <a:spLocks noGrp="1"/>
          </p:cNvSpPr>
          <p:nvPr>
            <p:ph type="body" idx="1"/>
          </p:nvPr>
        </p:nvSpPr>
        <p:spPr>
          <a:xfrm>
            <a:off x="1656000" y="3951515"/>
            <a:ext cx="4440000" cy="1090146"/>
          </a:xfrm>
        </p:spPr>
        <p:txBody>
          <a:bodyPr>
            <a:normAutofit/>
          </a:bodyPr>
          <a:lstStyle>
            <a:lvl1pPr marL="0" indent="0">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Click to edit Master text styles</a:t>
            </a:r>
          </a:p>
        </p:txBody>
      </p:sp>
    </p:spTree>
    <p:extLst>
      <p:ext uri="{BB962C8B-B14F-4D97-AF65-F5344CB8AC3E}">
        <p14:creationId xmlns:p14="http://schemas.microsoft.com/office/powerpoint/2010/main" val="1488872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Pic">
    <p:bg>
      <p:bgPr>
        <a:solidFill>
          <a:schemeClr val="bg1"/>
        </a:solidFill>
        <a:effectLst/>
      </p:bgPr>
    </p:bg>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C0DC37C2-C5F4-2F46-E244-F459EA590B51}"/>
              </a:ext>
            </a:extLst>
          </p:cNvPr>
          <p:cNvSpPr>
            <a:spLocks noGrp="1"/>
          </p:cNvSpPr>
          <p:nvPr>
            <p:ph type="pic" sz="quarter" idx="13"/>
          </p:nvPr>
        </p:nvSpPr>
        <p:spPr>
          <a:xfrm>
            <a:off x="0" y="0"/>
            <a:ext cx="12192000" cy="6858000"/>
          </a:xfrm>
        </p:spPr>
        <p:txBody>
          <a:bodyPr anchor="ctr"/>
          <a:lstStyle>
            <a:lvl1pPr marL="11113" indent="0" algn="ctr">
              <a:buNone/>
              <a:defRPr>
                <a:solidFill>
                  <a:srgbClr val="435465"/>
                </a:solidFill>
              </a:defRPr>
            </a:lvl1pPr>
          </a:lstStyle>
          <a:p>
            <a:endParaRPr lang="en-IE" dirty="0"/>
          </a:p>
        </p:txBody>
      </p:sp>
      <p:sp>
        <p:nvSpPr>
          <p:cNvPr id="2" name="Title 1">
            <a:extLst>
              <a:ext uri="{FF2B5EF4-FFF2-40B4-BE49-F238E27FC236}">
                <a16:creationId xmlns:a16="http://schemas.microsoft.com/office/drawing/2014/main" id="{97AD581C-CAB0-510C-82E0-00B56B500190}"/>
              </a:ext>
            </a:extLst>
          </p:cNvPr>
          <p:cNvSpPr>
            <a:spLocks noGrp="1"/>
          </p:cNvSpPr>
          <p:nvPr>
            <p:ph type="ctrTitle"/>
          </p:nvPr>
        </p:nvSpPr>
        <p:spPr>
          <a:xfrm>
            <a:off x="6264000" y="1404000"/>
            <a:ext cx="4795777" cy="1894785"/>
          </a:xfrm>
        </p:spPr>
        <p:txBody>
          <a:bodyPr anchor="t">
            <a:normAutofit/>
          </a:bodyPr>
          <a:lstStyle>
            <a:lvl1pPr algn="l">
              <a:defRPr sz="4200">
                <a:solidFill>
                  <a:srgbClr val="435465"/>
                </a:solidFill>
              </a:defRPr>
            </a:lvl1pPr>
          </a:lstStyle>
          <a:p>
            <a:r>
              <a:rPr lang="en-GB" dirty="0"/>
              <a:t>Click to edit Master title style</a:t>
            </a:r>
            <a:endParaRPr lang="en-IE" dirty="0"/>
          </a:p>
        </p:txBody>
      </p:sp>
      <p:sp>
        <p:nvSpPr>
          <p:cNvPr id="3" name="Subtitle 2">
            <a:extLst>
              <a:ext uri="{FF2B5EF4-FFF2-40B4-BE49-F238E27FC236}">
                <a16:creationId xmlns:a16="http://schemas.microsoft.com/office/drawing/2014/main" id="{B97603E4-3719-5019-A637-4BDBAFE6D80C}"/>
              </a:ext>
            </a:extLst>
          </p:cNvPr>
          <p:cNvSpPr>
            <a:spLocks noGrp="1"/>
          </p:cNvSpPr>
          <p:nvPr>
            <p:ph type="subTitle" idx="1"/>
          </p:nvPr>
        </p:nvSpPr>
        <p:spPr>
          <a:xfrm>
            <a:off x="6264000" y="3298785"/>
            <a:ext cx="4795777" cy="993681"/>
          </a:xfrm>
        </p:spPr>
        <p:txBody>
          <a:bodyPr>
            <a:normAutofit/>
          </a:bodyPr>
          <a:lstStyle>
            <a:lvl1pPr marL="0" indent="0" algn="l">
              <a:buNone/>
              <a:defRPr sz="1800">
                <a:solidFill>
                  <a:srgbClr val="43546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IE" dirty="0"/>
          </a:p>
        </p:txBody>
      </p:sp>
    </p:spTree>
    <p:extLst>
      <p:ext uri="{BB962C8B-B14F-4D97-AF65-F5344CB8AC3E}">
        <p14:creationId xmlns:p14="http://schemas.microsoft.com/office/powerpoint/2010/main" val="25017280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4AAEB-1F04-C6C3-D097-5035F4463EC7}"/>
              </a:ext>
            </a:extLst>
          </p:cNvPr>
          <p:cNvSpPr>
            <a:spLocks noGrp="1"/>
          </p:cNvSpPr>
          <p:nvPr>
            <p:ph type="title"/>
          </p:nvPr>
        </p:nvSpPr>
        <p:spPr>
          <a:xfrm>
            <a:off x="4140000" y="720000"/>
            <a:ext cx="5022000" cy="3348000"/>
          </a:xfrm>
        </p:spPr>
        <p:txBody>
          <a:bodyPr>
            <a:normAutofit/>
          </a:bodyPr>
          <a:lstStyle>
            <a:lvl1pPr>
              <a:defRPr sz="4400">
                <a:solidFill>
                  <a:srgbClr val="435465"/>
                </a:solidFill>
              </a:defRPr>
            </a:lvl1pPr>
          </a:lstStyle>
          <a:p>
            <a:r>
              <a:rPr lang="en-GB" dirty="0"/>
              <a:t>Click to edit Master title style</a:t>
            </a:r>
            <a:endParaRPr lang="en-IE" dirty="0"/>
          </a:p>
        </p:txBody>
      </p:sp>
      <p:sp>
        <p:nvSpPr>
          <p:cNvPr id="4" name="Footer Placeholder 3">
            <a:extLst>
              <a:ext uri="{FF2B5EF4-FFF2-40B4-BE49-F238E27FC236}">
                <a16:creationId xmlns:a16="http://schemas.microsoft.com/office/drawing/2014/main" id="{B1A2248C-0CB2-C53C-7A89-AB886BB62A3F}"/>
              </a:ext>
            </a:extLst>
          </p:cNvPr>
          <p:cNvSpPr>
            <a:spLocks noGrp="1"/>
          </p:cNvSpPr>
          <p:nvPr>
            <p:ph type="ftr" sz="quarter" idx="11"/>
          </p:nvPr>
        </p:nvSpPr>
        <p:spPr/>
        <p:txBody>
          <a:bodyPr/>
          <a:lstStyle>
            <a:lvl1pPr>
              <a:defRPr>
                <a:solidFill>
                  <a:schemeClr val="bg1"/>
                </a:solidFill>
              </a:defRPr>
            </a:lvl1pPr>
          </a:lstStyle>
          <a:p>
            <a:r>
              <a:rPr lang="en-IE"/>
              <a:t>OC</a:t>
            </a:r>
          </a:p>
        </p:txBody>
      </p:sp>
      <p:sp>
        <p:nvSpPr>
          <p:cNvPr id="5" name="Slide Number Placeholder 4">
            <a:extLst>
              <a:ext uri="{FF2B5EF4-FFF2-40B4-BE49-F238E27FC236}">
                <a16:creationId xmlns:a16="http://schemas.microsoft.com/office/drawing/2014/main" id="{F0475853-1759-118B-503B-CC1045EB58EB}"/>
              </a:ext>
            </a:extLst>
          </p:cNvPr>
          <p:cNvSpPr>
            <a:spLocks noGrp="1"/>
          </p:cNvSpPr>
          <p:nvPr>
            <p:ph type="sldNum" sz="quarter" idx="12"/>
          </p:nvPr>
        </p:nvSpPr>
        <p:spPr/>
        <p:txBody>
          <a:bodyPr/>
          <a:lstStyle>
            <a:lvl1pPr>
              <a:defRPr>
                <a:solidFill>
                  <a:schemeClr val="bg1"/>
                </a:solidFill>
              </a:defRPr>
            </a:lvl1pPr>
          </a:lstStyle>
          <a:p>
            <a:fld id="{95850013-0FED-DB4F-A95E-FFF4A5127B9C}" type="slidenum">
              <a:rPr lang="en-IE" smtClean="0"/>
              <a:pPr/>
              <a:t>‹#›</a:t>
            </a:fld>
            <a:endParaRPr lang="en-IE"/>
          </a:p>
        </p:txBody>
      </p:sp>
      <p:sp>
        <p:nvSpPr>
          <p:cNvPr id="7" name="Content Placeholder 2">
            <a:extLst>
              <a:ext uri="{FF2B5EF4-FFF2-40B4-BE49-F238E27FC236}">
                <a16:creationId xmlns:a16="http://schemas.microsoft.com/office/drawing/2014/main" id="{D0924288-5A6F-2E71-1819-16487FBDA5DD}"/>
              </a:ext>
            </a:extLst>
          </p:cNvPr>
          <p:cNvSpPr>
            <a:spLocks noGrp="1"/>
          </p:cNvSpPr>
          <p:nvPr>
            <p:ph idx="1"/>
          </p:nvPr>
        </p:nvSpPr>
        <p:spPr>
          <a:xfrm>
            <a:off x="4140000" y="2395544"/>
            <a:ext cx="5022000" cy="3348000"/>
          </a:xfrm>
        </p:spPr>
        <p:txBody>
          <a:bodyPr/>
          <a:lstStyle>
            <a:lvl1pPr>
              <a:defRPr>
                <a:solidFill>
                  <a:srgbClr val="435465"/>
                </a:solidFill>
              </a:defRPr>
            </a:lvl1pPr>
            <a:lvl2pPr>
              <a:defRPr>
                <a:solidFill>
                  <a:srgbClr val="435465"/>
                </a:solidFill>
              </a:defRPr>
            </a:lvl2pPr>
            <a:lvl3pPr>
              <a:defRPr>
                <a:solidFill>
                  <a:srgbClr val="435465"/>
                </a:solidFill>
              </a:defRPr>
            </a:lvl3pPr>
            <a:lvl4pPr>
              <a:defRPr>
                <a:solidFill>
                  <a:srgbClr val="435465"/>
                </a:solidFill>
              </a:defRPr>
            </a:lvl4pPr>
            <a:lvl5pPr>
              <a:defRPr>
                <a:solidFill>
                  <a:srgbClr val="435465"/>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IE" dirty="0"/>
          </a:p>
        </p:txBody>
      </p:sp>
      <p:cxnSp>
        <p:nvCxnSpPr>
          <p:cNvPr id="8" name="Straight Connector 7">
            <a:extLst>
              <a:ext uri="{FF2B5EF4-FFF2-40B4-BE49-F238E27FC236}">
                <a16:creationId xmlns:a16="http://schemas.microsoft.com/office/drawing/2014/main" id="{0958DFC2-2D2A-A288-E682-B00B02DDB0AA}"/>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255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1"/>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1835E2D1-7D18-3674-9511-2450B7CAA4F6}"/>
              </a:ext>
            </a:extLst>
          </p:cNvPr>
          <p:cNvSpPr>
            <a:spLocks noGrp="1"/>
          </p:cNvSpPr>
          <p:nvPr>
            <p:ph type="pic" sz="quarter" idx="13"/>
          </p:nvPr>
        </p:nvSpPr>
        <p:spPr>
          <a:xfrm>
            <a:off x="0" y="0"/>
            <a:ext cx="12192000" cy="6858000"/>
          </a:xfrm>
        </p:spPr>
        <p:txBody>
          <a:bodyPr anchor="ctr"/>
          <a:lstStyle>
            <a:lvl1pPr marL="11113" indent="0" algn="ctr">
              <a:buNone/>
              <a:defRPr>
                <a:solidFill>
                  <a:srgbClr val="435465"/>
                </a:solidFill>
              </a:defRPr>
            </a:lvl1pPr>
          </a:lstStyle>
          <a:p>
            <a:endParaRPr lang="en-IE" dirty="0"/>
          </a:p>
        </p:txBody>
      </p:sp>
      <p:sp>
        <p:nvSpPr>
          <p:cNvPr id="2" name="Title 1">
            <a:extLst>
              <a:ext uri="{FF2B5EF4-FFF2-40B4-BE49-F238E27FC236}">
                <a16:creationId xmlns:a16="http://schemas.microsoft.com/office/drawing/2014/main" id="{0024AAEB-1F04-C6C3-D097-5035F4463EC7}"/>
              </a:ext>
            </a:extLst>
          </p:cNvPr>
          <p:cNvSpPr>
            <a:spLocks noGrp="1"/>
          </p:cNvSpPr>
          <p:nvPr>
            <p:ph type="title"/>
          </p:nvPr>
        </p:nvSpPr>
        <p:spPr>
          <a:xfrm>
            <a:off x="4140000" y="720000"/>
            <a:ext cx="5022000" cy="3348000"/>
          </a:xfrm>
        </p:spPr>
        <p:txBody>
          <a:bodyPr>
            <a:normAutofit/>
          </a:bodyPr>
          <a:lstStyle>
            <a:lvl1pPr>
              <a:defRPr sz="4400">
                <a:solidFill>
                  <a:srgbClr val="435465"/>
                </a:solidFill>
              </a:defRPr>
            </a:lvl1pPr>
          </a:lstStyle>
          <a:p>
            <a:r>
              <a:rPr lang="en-GB" dirty="0"/>
              <a:t>Click to edit Master title style</a:t>
            </a:r>
            <a:endParaRPr lang="en-IE" dirty="0"/>
          </a:p>
        </p:txBody>
      </p:sp>
      <p:sp>
        <p:nvSpPr>
          <p:cNvPr id="4" name="Footer Placeholder 3">
            <a:extLst>
              <a:ext uri="{FF2B5EF4-FFF2-40B4-BE49-F238E27FC236}">
                <a16:creationId xmlns:a16="http://schemas.microsoft.com/office/drawing/2014/main" id="{B1A2248C-0CB2-C53C-7A89-AB886BB62A3F}"/>
              </a:ext>
            </a:extLst>
          </p:cNvPr>
          <p:cNvSpPr>
            <a:spLocks noGrp="1"/>
          </p:cNvSpPr>
          <p:nvPr>
            <p:ph type="ftr" sz="quarter" idx="11"/>
          </p:nvPr>
        </p:nvSpPr>
        <p:spPr/>
        <p:txBody>
          <a:bodyPr/>
          <a:lstStyle>
            <a:lvl1pPr>
              <a:defRPr>
                <a:solidFill>
                  <a:schemeClr val="bg1"/>
                </a:solidFill>
              </a:defRPr>
            </a:lvl1pPr>
          </a:lstStyle>
          <a:p>
            <a:r>
              <a:rPr lang="en-IE"/>
              <a:t>OC</a:t>
            </a:r>
          </a:p>
        </p:txBody>
      </p:sp>
      <p:sp>
        <p:nvSpPr>
          <p:cNvPr id="5" name="Slide Number Placeholder 4">
            <a:extLst>
              <a:ext uri="{FF2B5EF4-FFF2-40B4-BE49-F238E27FC236}">
                <a16:creationId xmlns:a16="http://schemas.microsoft.com/office/drawing/2014/main" id="{F0475853-1759-118B-503B-CC1045EB58EB}"/>
              </a:ext>
            </a:extLst>
          </p:cNvPr>
          <p:cNvSpPr>
            <a:spLocks noGrp="1"/>
          </p:cNvSpPr>
          <p:nvPr>
            <p:ph type="sldNum" sz="quarter" idx="12"/>
          </p:nvPr>
        </p:nvSpPr>
        <p:spPr/>
        <p:txBody>
          <a:bodyPr/>
          <a:lstStyle>
            <a:lvl1pPr>
              <a:defRPr>
                <a:solidFill>
                  <a:schemeClr val="bg1"/>
                </a:solidFill>
              </a:defRPr>
            </a:lvl1pPr>
          </a:lstStyle>
          <a:p>
            <a:fld id="{95850013-0FED-DB4F-A95E-FFF4A5127B9C}" type="slidenum">
              <a:rPr lang="en-IE" smtClean="0"/>
              <a:pPr/>
              <a:t>‹#›</a:t>
            </a:fld>
            <a:endParaRPr lang="en-IE"/>
          </a:p>
        </p:txBody>
      </p:sp>
      <p:sp>
        <p:nvSpPr>
          <p:cNvPr id="7" name="Content Placeholder 2">
            <a:extLst>
              <a:ext uri="{FF2B5EF4-FFF2-40B4-BE49-F238E27FC236}">
                <a16:creationId xmlns:a16="http://schemas.microsoft.com/office/drawing/2014/main" id="{D0924288-5A6F-2E71-1819-16487FBDA5DD}"/>
              </a:ext>
            </a:extLst>
          </p:cNvPr>
          <p:cNvSpPr>
            <a:spLocks noGrp="1"/>
          </p:cNvSpPr>
          <p:nvPr>
            <p:ph idx="1"/>
          </p:nvPr>
        </p:nvSpPr>
        <p:spPr>
          <a:xfrm>
            <a:off x="4140000" y="2395544"/>
            <a:ext cx="5022000" cy="3348000"/>
          </a:xfrm>
        </p:spPr>
        <p:txBody>
          <a:bodyPr/>
          <a:lstStyle>
            <a:lvl1pPr>
              <a:defRPr>
                <a:solidFill>
                  <a:srgbClr val="435465"/>
                </a:solidFill>
              </a:defRPr>
            </a:lvl1pPr>
            <a:lvl2pPr>
              <a:defRPr>
                <a:solidFill>
                  <a:srgbClr val="435465"/>
                </a:solidFill>
              </a:defRPr>
            </a:lvl2pPr>
            <a:lvl3pPr>
              <a:defRPr>
                <a:solidFill>
                  <a:srgbClr val="435465"/>
                </a:solidFill>
              </a:defRPr>
            </a:lvl3pPr>
            <a:lvl4pPr>
              <a:defRPr>
                <a:solidFill>
                  <a:srgbClr val="435465"/>
                </a:solidFill>
              </a:defRPr>
            </a:lvl4pPr>
            <a:lvl5pPr>
              <a:defRPr>
                <a:solidFill>
                  <a:srgbClr val="435465"/>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IE" dirty="0"/>
          </a:p>
        </p:txBody>
      </p:sp>
      <p:cxnSp>
        <p:nvCxnSpPr>
          <p:cNvPr id="8" name="Straight Connector 7">
            <a:extLst>
              <a:ext uri="{FF2B5EF4-FFF2-40B4-BE49-F238E27FC236}">
                <a16:creationId xmlns:a16="http://schemas.microsoft.com/office/drawing/2014/main" id="{FB69B910-7084-2A45-53F6-92544F0F233C}"/>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9447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4AAEB-1F04-C6C3-D097-5035F4463EC7}"/>
              </a:ext>
            </a:extLst>
          </p:cNvPr>
          <p:cNvSpPr>
            <a:spLocks noGrp="1"/>
          </p:cNvSpPr>
          <p:nvPr>
            <p:ph type="title"/>
          </p:nvPr>
        </p:nvSpPr>
        <p:spPr>
          <a:xfrm>
            <a:off x="540000" y="720000"/>
            <a:ext cx="3248229" cy="3348000"/>
          </a:xfrm>
        </p:spPr>
        <p:txBody>
          <a:bodyPr>
            <a:normAutofit/>
          </a:bodyPr>
          <a:lstStyle>
            <a:lvl1pPr>
              <a:defRPr sz="4400">
                <a:solidFill>
                  <a:schemeClr val="bg1"/>
                </a:solidFill>
              </a:defRPr>
            </a:lvl1pPr>
          </a:lstStyle>
          <a:p>
            <a:r>
              <a:rPr lang="en-GB" dirty="0"/>
              <a:t>Click to edit Master title style</a:t>
            </a:r>
            <a:endParaRPr lang="en-IE" dirty="0"/>
          </a:p>
        </p:txBody>
      </p:sp>
      <p:sp>
        <p:nvSpPr>
          <p:cNvPr id="4" name="Footer Placeholder 3">
            <a:extLst>
              <a:ext uri="{FF2B5EF4-FFF2-40B4-BE49-F238E27FC236}">
                <a16:creationId xmlns:a16="http://schemas.microsoft.com/office/drawing/2014/main" id="{B1A2248C-0CB2-C53C-7A89-AB886BB62A3F}"/>
              </a:ext>
            </a:extLst>
          </p:cNvPr>
          <p:cNvSpPr>
            <a:spLocks noGrp="1"/>
          </p:cNvSpPr>
          <p:nvPr>
            <p:ph type="ftr" sz="quarter" idx="11"/>
          </p:nvPr>
        </p:nvSpPr>
        <p:spPr/>
        <p:txBody>
          <a:bodyPr/>
          <a:lstStyle>
            <a:lvl1pPr>
              <a:defRPr>
                <a:solidFill>
                  <a:schemeClr val="bg1"/>
                </a:solidFill>
              </a:defRPr>
            </a:lvl1pPr>
          </a:lstStyle>
          <a:p>
            <a:r>
              <a:rPr lang="en-IE"/>
              <a:t>OC</a:t>
            </a:r>
          </a:p>
        </p:txBody>
      </p:sp>
      <p:sp>
        <p:nvSpPr>
          <p:cNvPr id="5" name="Slide Number Placeholder 4">
            <a:extLst>
              <a:ext uri="{FF2B5EF4-FFF2-40B4-BE49-F238E27FC236}">
                <a16:creationId xmlns:a16="http://schemas.microsoft.com/office/drawing/2014/main" id="{F0475853-1759-118B-503B-CC1045EB58EB}"/>
              </a:ext>
            </a:extLst>
          </p:cNvPr>
          <p:cNvSpPr>
            <a:spLocks noGrp="1"/>
          </p:cNvSpPr>
          <p:nvPr>
            <p:ph type="sldNum" sz="quarter" idx="12"/>
          </p:nvPr>
        </p:nvSpPr>
        <p:spPr/>
        <p:txBody>
          <a:bodyPr/>
          <a:lstStyle>
            <a:lvl1pPr>
              <a:defRPr>
                <a:solidFill>
                  <a:schemeClr val="bg1"/>
                </a:solidFill>
              </a:defRPr>
            </a:lvl1pPr>
          </a:lstStyle>
          <a:p>
            <a:fld id="{95850013-0FED-DB4F-A95E-FFF4A5127B9C}" type="slidenum">
              <a:rPr lang="en-IE" smtClean="0"/>
              <a:pPr/>
              <a:t>‹#›</a:t>
            </a:fld>
            <a:endParaRPr lang="en-IE"/>
          </a:p>
        </p:txBody>
      </p:sp>
      <p:sp>
        <p:nvSpPr>
          <p:cNvPr id="6" name="Subtitle 2">
            <a:extLst>
              <a:ext uri="{FF2B5EF4-FFF2-40B4-BE49-F238E27FC236}">
                <a16:creationId xmlns:a16="http://schemas.microsoft.com/office/drawing/2014/main" id="{4D6AE94F-8A91-54B3-3103-4CD6705B488F}"/>
              </a:ext>
            </a:extLst>
          </p:cNvPr>
          <p:cNvSpPr>
            <a:spLocks noGrp="1"/>
          </p:cNvSpPr>
          <p:nvPr>
            <p:ph type="subTitle" idx="1"/>
          </p:nvPr>
        </p:nvSpPr>
        <p:spPr>
          <a:xfrm>
            <a:off x="5328000" y="720000"/>
            <a:ext cx="5328000" cy="3348000"/>
          </a:xfrm>
        </p:spPr>
        <p:txBody>
          <a:bodyPr>
            <a:noAutofit/>
          </a:bodyPr>
          <a:lstStyle>
            <a:lvl1pPr marL="0" indent="0" algn="l">
              <a:buNone/>
              <a:defRPr sz="4400" b="1">
                <a:solidFill>
                  <a:schemeClr val="bg1"/>
                </a:solidFill>
                <a:latin typeface="DM Sans"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IE" dirty="0"/>
          </a:p>
        </p:txBody>
      </p:sp>
      <p:cxnSp>
        <p:nvCxnSpPr>
          <p:cNvPr id="8" name="Straight Connector 7">
            <a:extLst>
              <a:ext uri="{FF2B5EF4-FFF2-40B4-BE49-F238E27FC236}">
                <a16:creationId xmlns:a16="http://schemas.microsoft.com/office/drawing/2014/main" id="{85EC2DDB-9DB4-9001-A328-07219DC6A27A}"/>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3231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7814A-94C2-DE5A-0245-1BFDD4F58172}"/>
              </a:ext>
            </a:extLst>
          </p:cNvPr>
          <p:cNvSpPr>
            <a:spLocks noGrp="1"/>
          </p:cNvSpPr>
          <p:nvPr>
            <p:ph type="title"/>
          </p:nvPr>
        </p:nvSpPr>
        <p:spPr/>
        <p:txBody>
          <a:bodyPr/>
          <a:lstStyle/>
          <a:p>
            <a:r>
              <a:rPr lang="en-GB"/>
              <a:t>Click to edit Master title style</a:t>
            </a:r>
            <a:endParaRPr lang="en-IE"/>
          </a:p>
        </p:txBody>
      </p:sp>
      <p:sp>
        <p:nvSpPr>
          <p:cNvPr id="3" name="Content Placeholder 2">
            <a:extLst>
              <a:ext uri="{FF2B5EF4-FFF2-40B4-BE49-F238E27FC236}">
                <a16:creationId xmlns:a16="http://schemas.microsoft.com/office/drawing/2014/main" id="{6C2B39AC-F949-294E-F4B1-934CB4F12978}"/>
              </a:ext>
            </a:extLst>
          </p:cNvPr>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IE" dirty="0"/>
          </a:p>
        </p:txBody>
      </p:sp>
      <p:sp>
        <p:nvSpPr>
          <p:cNvPr id="5" name="Footer Placeholder 4">
            <a:extLst>
              <a:ext uri="{FF2B5EF4-FFF2-40B4-BE49-F238E27FC236}">
                <a16:creationId xmlns:a16="http://schemas.microsoft.com/office/drawing/2014/main" id="{C849BB27-67B0-04CE-0234-3D6301DFED95}"/>
              </a:ext>
            </a:extLst>
          </p:cNvPr>
          <p:cNvSpPr>
            <a:spLocks noGrp="1"/>
          </p:cNvSpPr>
          <p:nvPr>
            <p:ph type="ftr" sz="quarter" idx="11"/>
          </p:nvPr>
        </p:nvSpPr>
        <p:spPr/>
        <p:txBody>
          <a:bodyPr/>
          <a:lstStyle/>
          <a:p>
            <a:r>
              <a:rPr lang="en-IE"/>
              <a:t>OC</a:t>
            </a:r>
          </a:p>
        </p:txBody>
      </p:sp>
      <p:sp>
        <p:nvSpPr>
          <p:cNvPr id="6" name="Slide Number Placeholder 5">
            <a:extLst>
              <a:ext uri="{FF2B5EF4-FFF2-40B4-BE49-F238E27FC236}">
                <a16:creationId xmlns:a16="http://schemas.microsoft.com/office/drawing/2014/main" id="{40E95C37-86FC-8938-CBD5-FE8614B2D04B}"/>
              </a:ext>
            </a:extLst>
          </p:cNvPr>
          <p:cNvSpPr>
            <a:spLocks noGrp="1"/>
          </p:cNvSpPr>
          <p:nvPr>
            <p:ph type="sldNum" sz="quarter" idx="12"/>
          </p:nvPr>
        </p:nvSpPr>
        <p:spPr/>
        <p:txBody>
          <a:bodyPr/>
          <a:lstStyle/>
          <a:p>
            <a:fld id="{95850013-0FED-DB4F-A95E-FFF4A5127B9C}" type="slidenum">
              <a:rPr lang="en-IE" smtClean="0"/>
              <a:t>‹#›</a:t>
            </a:fld>
            <a:endParaRPr lang="en-IE"/>
          </a:p>
        </p:txBody>
      </p:sp>
      <p:cxnSp>
        <p:nvCxnSpPr>
          <p:cNvPr id="7" name="Straight Connector 6">
            <a:extLst>
              <a:ext uri="{FF2B5EF4-FFF2-40B4-BE49-F238E27FC236}">
                <a16:creationId xmlns:a16="http://schemas.microsoft.com/office/drawing/2014/main" id="{758F21E6-B6C2-EEAF-F707-B44661A7198B}"/>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220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994AE-2E6A-0641-FF5B-8990792FC7C5}"/>
              </a:ext>
            </a:extLst>
          </p:cNvPr>
          <p:cNvSpPr>
            <a:spLocks noGrp="1"/>
          </p:cNvSpPr>
          <p:nvPr>
            <p:ph type="title"/>
          </p:nvPr>
        </p:nvSpPr>
        <p:spPr>
          <a:xfrm>
            <a:off x="540000" y="719999"/>
            <a:ext cx="3348000" cy="3348000"/>
          </a:xfrm>
        </p:spPr>
        <p:txBody>
          <a:bodyPr/>
          <a:lstStyle>
            <a:lvl1pPr>
              <a:defRPr>
                <a:solidFill>
                  <a:schemeClr val="bg1"/>
                </a:solidFill>
              </a:defRPr>
            </a:lvl1pPr>
          </a:lstStyle>
          <a:p>
            <a:r>
              <a:rPr lang="en-GB" dirty="0"/>
              <a:t>Click to edit Master title style</a:t>
            </a:r>
            <a:endParaRPr lang="en-IE" dirty="0"/>
          </a:p>
        </p:txBody>
      </p:sp>
      <p:sp>
        <p:nvSpPr>
          <p:cNvPr id="6" name="Footer Placeholder 5">
            <a:extLst>
              <a:ext uri="{FF2B5EF4-FFF2-40B4-BE49-F238E27FC236}">
                <a16:creationId xmlns:a16="http://schemas.microsoft.com/office/drawing/2014/main" id="{F304D31E-D59D-E6B3-541A-C5068CC4E78A}"/>
              </a:ext>
            </a:extLst>
          </p:cNvPr>
          <p:cNvSpPr>
            <a:spLocks noGrp="1"/>
          </p:cNvSpPr>
          <p:nvPr>
            <p:ph type="ftr" sz="quarter" idx="11"/>
          </p:nvPr>
        </p:nvSpPr>
        <p:spPr/>
        <p:txBody>
          <a:bodyPr/>
          <a:lstStyle/>
          <a:p>
            <a:r>
              <a:rPr lang="en-IE"/>
              <a:t>OC</a:t>
            </a:r>
          </a:p>
        </p:txBody>
      </p:sp>
      <p:sp>
        <p:nvSpPr>
          <p:cNvPr id="7" name="Slide Number Placeholder 6">
            <a:extLst>
              <a:ext uri="{FF2B5EF4-FFF2-40B4-BE49-F238E27FC236}">
                <a16:creationId xmlns:a16="http://schemas.microsoft.com/office/drawing/2014/main" id="{901FFBEC-147F-7540-A974-B68CBC0D7D60}"/>
              </a:ext>
            </a:extLst>
          </p:cNvPr>
          <p:cNvSpPr>
            <a:spLocks noGrp="1"/>
          </p:cNvSpPr>
          <p:nvPr>
            <p:ph type="sldNum" sz="quarter" idx="12"/>
          </p:nvPr>
        </p:nvSpPr>
        <p:spPr/>
        <p:txBody>
          <a:bodyPr/>
          <a:lstStyle/>
          <a:p>
            <a:fld id="{95850013-0FED-DB4F-A95E-FFF4A5127B9C}" type="slidenum">
              <a:rPr lang="en-IE" smtClean="0"/>
              <a:t>‹#›</a:t>
            </a:fld>
            <a:endParaRPr lang="en-IE"/>
          </a:p>
        </p:txBody>
      </p:sp>
      <p:cxnSp>
        <p:nvCxnSpPr>
          <p:cNvPr id="8" name="Straight Connector 7">
            <a:extLst>
              <a:ext uri="{FF2B5EF4-FFF2-40B4-BE49-F238E27FC236}">
                <a16:creationId xmlns:a16="http://schemas.microsoft.com/office/drawing/2014/main" id="{36B7F97B-2ADA-0420-312C-421B2ABEBAA9}"/>
              </a:ext>
            </a:extLst>
          </p:cNvPr>
          <p:cNvCxnSpPr>
            <a:cxnSpLocks/>
          </p:cNvCxnSpPr>
          <p:nvPr userDrawn="1"/>
        </p:nvCxnSpPr>
        <p:spPr>
          <a:xfrm>
            <a:off x="11352674" y="6135438"/>
            <a:ext cx="0" cy="180000"/>
          </a:xfrm>
          <a:prstGeom prst="line">
            <a:avLst/>
          </a:prstGeom>
          <a:ln w="28575">
            <a:solidFill>
              <a:srgbClr val="2AC5F4"/>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EBCE07BB-A77C-E6C1-170F-F31B22AD8A40}"/>
              </a:ext>
            </a:extLst>
          </p:cNvPr>
          <p:cNvSpPr>
            <a:spLocks noGrp="1"/>
          </p:cNvSpPr>
          <p:nvPr>
            <p:ph type="subTitle" idx="1"/>
          </p:nvPr>
        </p:nvSpPr>
        <p:spPr>
          <a:xfrm>
            <a:off x="5328000" y="720000"/>
            <a:ext cx="5328000" cy="3348000"/>
          </a:xfrm>
        </p:spPr>
        <p:txBody>
          <a:bodyPr>
            <a:noAutofit/>
          </a:bodyPr>
          <a:lstStyle>
            <a:lvl1pPr marL="0" indent="0" algn="l">
              <a:buNone/>
              <a:defRPr sz="4400" b="1">
                <a:solidFill>
                  <a:srgbClr val="435465"/>
                </a:solidFill>
                <a:latin typeface="DM Sans"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IE" dirty="0"/>
          </a:p>
        </p:txBody>
      </p:sp>
    </p:spTree>
    <p:extLst>
      <p:ext uri="{BB962C8B-B14F-4D97-AF65-F5344CB8AC3E}">
        <p14:creationId xmlns:p14="http://schemas.microsoft.com/office/powerpoint/2010/main" val="33659063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5E687A-4D6B-8296-F847-C4445372274E}"/>
              </a:ext>
            </a:extLst>
          </p:cNvPr>
          <p:cNvSpPr>
            <a:spLocks noGrp="1"/>
          </p:cNvSpPr>
          <p:nvPr>
            <p:ph type="title"/>
          </p:nvPr>
        </p:nvSpPr>
        <p:spPr>
          <a:xfrm>
            <a:off x="900000" y="719999"/>
            <a:ext cx="3348000" cy="3348000"/>
          </a:xfrm>
          <a:prstGeom prst="rect">
            <a:avLst/>
          </a:prstGeom>
        </p:spPr>
        <p:txBody>
          <a:bodyPr vert="horz" lIns="91440" tIns="45720" rIns="91440" bIns="45720" rtlCol="0" anchor="t">
            <a:normAutofit/>
          </a:bodyPr>
          <a:lstStyle/>
          <a:p>
            <a:r>
              <a:rPr lang="en-GB" dirty="0"/>
              <a:t>Click to edit Master title style</a:t>
            </a:r>
            <a:endParaRPr lang="en-IE" dirty="0"/>
          </a:p>
        </p:txBody>
      </p:sp>
      <p:sp>
        <p:nvSpPr>
          <p:cNvPr id="3" name="Text Placeholder 2">
            <a:extLst>
              <a:ext uri="{FF2B5EF4-FFF2-40B4-BE49-F238E27FC236}">
                <a16:creationId xmlns:a16="http://schemas.microsoft.com/office/drawing/2014/main" id="{76C4A6E7-BBAA-FDE9-8605-4FCACA0D3AEF}"/>
              </a:ext>
            </a:extLst>
          </p:cNvPr>
          <p:cNvSpPr>
            <a:spLocks noGrp="1"/>
          </p:cNvSpPr>
          <p:nvPr>
            <p:ph type="body" idx="1"/>
          </p:nvPr>
        </p:nvSpPr>
        <p:spPr>
          <a:xfrm>
            <a:off x="5112000" y="720000"/>
            <a:ext cx="5652000" cy="4882147"/>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IE" dirty="0"/>
          </a:p>
        </p:txBody>
      </p:sp>
      <p:sp>
        <p:nvSpPr>
          <p:cNvPr id="5" name="Footer Placeholder 4">
            <a:extLst>
              <a:ext uri="{FF2B5EF4-FFF2-40B4-BE49-F238E27FC236}">
                <a16:creationId xmlns:a16="http://schemas.microsoft.com/office/drawing/2014/main" id="{57E21B2E-3CD1-2CFE-F6F5-3AB8B3D8EE54}"/>
              </a:ext>
            </a:extLst>
          </p:cNvPr>
          <p:cNvSpPr>
            <a:spLocks noGrp="1"/>
          </p:cNvSpPr>
          <p:nvPr>
            <p:ph type="ftr" sz="quarter" idx="3"/>
          </p:nvPr>
        </p:nvSpPr>
        <p:spPr>
          <a:xfrm>
            <a:off x="9965802" y="6135438"/>
            <a:ext cx="1387997" cy="180000"/>
          </a:xfrm>
          <a:prstGeom prst="rect">
            <a:avLst/>
          </a:prstGeom>
        </p:spPr>
        <p:txBody>
          <a:bodyPr vert="horz" lIns="91440" tIns="45720" rIns="91440" bIns="45720" rtlCol="0" anchor="ctr"/>
          <a:lstStyle>
            <a:lvl1pPr algn="r">
              <a:defRPr sz="1400">
                <a:solidFill>
                  <a:srgbClr val="435465"/>
                </a:solidFill>
                <a:latin typeface="DM Sans" pitchFamily="2" charset="77"/>
              </a:defRPr>
            </a:lvl1pPr>
          </a:lstStyle>
          <a:p>
            <a:r>
              <a:rPr lang="en-IE"/>
              <a:t>OC</a:t>
            </a:r>
            <a:endParaRPr lang="en-IE" dirty="0"/>
          </a:p>
        </p:txBody>
      </p:sp>
      <p:sp>
        <p:nvSpPr>
          <p:cNvPr id="6" name="Slide Number Placeholder 5">
            <a:extLst>
              <a:ext uri="{FF2B5EF4-FFF2-40B4-BE49-F238E27FC236}">
                <a16:creationId xmlns:a16="http://schemas.microsoft.com/office/drawing/2014/main" id="{CE53B787-9E01-7A5B-ABFB-82364CA381E6}"/>
              </a:ext>
            </a:extLst>
          </p:cNvPr>
          <p:cNvSpPr>
            <a:spLocks noGrp="1"/>
          </p:cNvSpPr>
          <p:nvPr>
            <p:ph type="sldNum" sz="quarter" idx="4"/>
          </p:nvPr>
        </p:nvSpPr>
        <p:spPr>
          <a:xfrm>
            <a:off x="11351550" y="6138000"/>
            <a:ext cx="456449" cy="180000"/>
          </a:xfrm>
          <a:prstGeom prst="rect">
            <a:avLst/>
          </a:prstGeom>
        </p:spPr>
        <p:txBody>
          <a:bodyPr vert="horz" lIns="91440" tIns="45720" rIns="91440" bIns="45720" rtlCol="0" anchor="ctr"/>
          <a:lstStyle>
            <a:lvl1pPr algn="l">
              <a:defRPr sz="1400" b="1">
                <a:solidFill>
                  <a:srgbClr val="435465"/>
                </a:solidFill>
                <a:latin typeface="DM Sans" pitchFamily="2" charset="77"/>
              </a:defRPr>
            </a:lvl1pPr>
          </a:lstStyle>
          <a:p>
            <a:fld id="{95850013-0FED-DB4F-A95E-FFF4A5127B9C}" type="slidenum">
              <a:rPr lang="en-IE" smtClean="0"/>
              <a:pPr/>
              <a:t>‹#›</a:t>
            </a:fld>
            <a:endParaRPr lang="en-IE" dirty="0"/>
          </a:p>
        </p:txBody>
      </p:sp>
    </p:spTree>
    <p:extLst>
      <p:ext uri="{BB962C8B-B14F-4D97-AF65-F5344CB8AC3E}">
        <p14:creationId xmlns:p14="http://schemas.microsoft.com/office/powerpoint/2010/main" val="3014174432"/>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8" r:id="rId3"/>
    <p:sldLayoutId id="2147483659" r:id="rId4"/>
    <p:sldLayoutId id="2147483654" r:id="rId5"/>
    <p:sldLayoutId id="2147483660" r:id="rId6"/>
    <p:sldLayoutId id="2147483661" r:id="rId7"/>
    <p:sldLayoutId id="2147483650" r:id="rId8"/>
    <p:sldLayoutId id="2147483652" r:id="rId9"/>
    <p:sldLayoutId id="2147483662" r:id="rId10"/>
    <p:sldLayoutId id="2147483663" r:id="rId11"/>
    <p:sldLayoutId id="2147483664" r:id="rId12"/>
    <p:sldLayoutId id="2147483665" r:id="rId13"/>
    <p:sldLayoutId id="2147483666" r:id="rId14"/>
    <p:sldLayoutId id="2147483667" r:id="rId15"/>
    <p:sldLayoutId id="2147483668" r:id="rId16"/>
    <p:sldLayoutId id="2147483657" r:id="rId17"/>
    <p:sldLayoutId id="2147483655" r:id="rId18"/>
  </p:sldLayoutIdLst>
  <p:hf hdr="0" dt="0"/>
  <p:txStyles>
    <p:titleStyle>
      <a:lvl1pPr algn="l" defTabSz="914400" rtl="0" eaLnBrk="1" latinLnBrk="0" hangingPunct="1">
        <a:lnSpc>
          <a:spcPct val="90000"/>
        </a:lnSpc>
        <a:spcBef>
          <a:spcPct val="0"/>
        </a:spcBef>
        <a:buNone/>
        <a:defRPr sz="4000" b="1" kern="1200">
          <a:solidFill>
            <a:srgbClr val="435465"/>
          </a:solidFill>
          <a:latin typeface="DM Sans" pitchFamily="2" charset="77"/>
          <a:ea typeface="+mj-ea"/>
          <a:cs typeface="+mj-cs"/>
        </a:defRPr>
      </a:lvl1pPr>
    </p:titleStyle>
    <p:bodyStyle>
      <a:lvl1pPr marL="541338" indent="-530225" algn="l" defTabSz="914400" rtl="0" eaLnBrk="1" latinLnBrk="0" hangingPunct="1">
        <a:lnSpc>
          <a:spcPct val="90000"/>
        </a:lnSpc>
        <a:spcBef>
          <a:spcPts val="10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1pPr>
      <a:lvl2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2pPr>
      <a:lvl3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3pPr>
      <a:lvl4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4pPr>
      <a:lvl5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4.png"/><Relationship Id="rId1" Type="http://schemas.openxmlformats.org/officeDocument/2006/relationships/slideLayout" Target="../slideLayouts/slideLayout8.xml"/><Relationship Id="rId5" Type="http://schemas.openxmlformats.org/officeDocument/2006/relationships/hyperlink" Target="https://planetcalc.com/8421/?license=1" TargetMode="Externa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30129-4BE5-4E20-A2B2-5065A14A86E7}"/>
              </a:ext>
            </a:extLst>
          </p:cNvPr>
          <p:cNvSpPr>
            <a:spLocks noGrp="1"/>
          </p:cNvSpPr>
          <p:nvPr>
            <p:ph type="title"/>
          </p:nvPr>
        </p:nvSpPr>
        <p:spPr>
          <a:xfrm>
            <a:off x="3344449" y="720000"/>
            <a:ext cx="5787025" cy="3348000"/>
          </a:xfrm>
        </p:spPr>
        <p:txBody>
          <a:bodyPr/>
          <a:lstStyle/>
          <a:p>
            <a:pPr algn="ctr"/>
            <a:r>
              <a:rPr lang="en-IE" dirty="0"/>
              <a:t>Artificial Intelligence</a:t>
            </a:r>
            <a:br>
              <a:rPr lang="en-IE" dirty="0"/>
            </a:br>
            <a:r>
              <a:rPr lang="en-IE" dirty="0"/>
              <a:t>in the Wild</a:t>
            </a:r>
          </a:p>
        </p:txBody>
      </p:sp>
      <p:sp>
        <p:nvSpPr>
          <p:cNvPr id="5" name="Content Placeholder 4">
            <a:extLst>
              <a:ext uri="{FF2B5EF4-FFF2-40B4-BE49-F238E27FC236}">
                <a16:creationId xmlns:a16="http://schemas.microsoft.com/office/drawing/2014/main" id="{F9D719EE-30AD-4D61-9D85-A3416941F015}"/>
              </a:ext>
            </a:extLst>
          </p:cNvPr>
          <p:cNvSpPr>
            <a:spLocks noGrp="1"/>
          </p:cNvSpPr>
          <p:nvPr>
            <p:ph idx="1"/>
          </p:nvPr>
        </p:nvSpPr>
        <p:spPr>
          <a:xfrm>
            <a:off x="4140000" y="2395544"/>
            <a:ext cx="4432500" cy="3348000"/>
          </a:xfrm>
        </p:spPr>
        <p:txBody>
          <a:bodyPr>
            <a:normAutofit/>
          </a:bodyPr>
          <a:lstStyle/>
          <a:p>
            <a:pPr marL="11113" indent="0" algn="ctr">
              <a:buNone/>
            </a:pPr>
            <a:r>
              <a:rPr lang="en-IE" sz="3600"/>
              <a:t>Decision </a:t>
            </a:r>
            <a:r>
              <a:rPr lang="en-IE" sz="3600" dirty="0"/>
              <a:t>Trees</a:t>
            </a:r>
          </a:p>
        </p:txBody>
      </p:sp>
      <p:pic>
        <p:nvPicPr>
          <p:cNvPr id="6" name="Picture 5" descr="Text&#10;&#10;Description automatically generated">
            <a:extLst>
              <a:ext uri="{FF2B5EF4-FFF2-40B4-BE49-F238E27FC236}">
                <a16:creationId xmlns:a16="http://schemas.microsoft.com/office/drawing/2014/main" id="{E76F796E-F98E-41FC-82B1-D2A97B2F931D}"/>
              </a:ext>
            </a:extLst>
          </p:cNvPr>
          <p:cNvPicPr>
            <a:picLocks noChangeAspect="1"/>
          </p:cNvPicPr>
          <p:nvPr/>
        </p:nvPicPr>
        <p:blipFill>
          <a:blip r:embed="rId2"/>
          <a:stretch>
            <a:fillRect/>
          </a:stretch>
        </p:blipFill>
        <p:spPr>
          <a:xfrm>
            <a:off x="0" y="-122850"/>
            <a:ext cx="2747701" cy="1533600"/>
          </a:xfrm>
          <a:prstGeom prst="rect">
            <a:avLst/>
          </a:prstGeom>
        </p:spPr>
      </p:pic>
      <p:pic>
        <p:nvPicPr>
          <p:cNvPr id="1026" name="Picture 2" descr="Image preview">
            <a:extLst>
              <a:ext uri="{FF2B5EF4-FFF2-40B4-BE49-F238E27FC236}">
                <a16:creationId xmlns:a16="http://schemas.microsoft.com/office/drawing/2014/main" id="{6AFC4CF0-F4CE-459D-82E9-59E2D730D8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001" y="5628870"/>
            <a:ext cx="2629950" cy="81638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6">
            <a:extLst>
              <a:ext uri="{FF2B5EF4-FFF2-40B4-BE49-F238E27FC236}">
                <a16:creationId xmlns:a16="http://schemas.microsoft.com/office/drawing/2014/main" id="{F3665291-87E7-49CB-810A-0F89B6D56719}"/>
              </a:ext>
            </a:extLst>
          </p:cNvPr>
          <p:cNvSpPr>
            <a:spLocks noGrp="1"/>
          </p:cNvSpPr>
          <p:nvPr>
            <p:ph type="ftr" sz="quarter" idx="11"/>
          </p:nvPr>
        </p:nvSpPr>
        <p:spPr>
          <a:xfrm>
            <a:off x="9965802" y="6135438"/>
            <a:ext cx="1387997" cy="180000"/>
          </a:xfrm>
        </p:spPr>
        <p:txBody>
          <a:bodyPr/>
          <a:lstStyle/>
          <a:p>
            <a:r>
              <a:rPr lang="en-IE" dirty="0"/>
              <a:t>OC</a:t>
            </a:r>
          </a:p>
        </p:txBody>
      </p:sp>
      <p:sp>
        <p:nvSpPr>
          <p:cNvPr id="8" name="Content Placeholder 4">
            <a:extLst>
              <a:ext uri="{FF2B5EF4-FFF2-40B4-BE49-F238E27FC236}">
                <a16:creationId xmlns:a16="http://schemas.microsoft.com/office/drawing/2014/main" id="{02B9DE57-6B30-47BF-8035-46A15E47A20C}"/>
              </a:ext>
            </a:extLst>
          </p:cNvPr>
          <p:cNvSpPr txBox="1">
            <a:spLocks/>
          </p:cNvSpPr>
          <p:nvPr/>
        </p:nvSpPr>
        <p:spPr>
          <a:xfrm>
            <a:off x="4784786" y="5059754"/>
            <a:ext cx="3142927" cy="569116"/>
          </a:xfrm>
          <a:prstGeom prst="rect">
            <a:avLst/>
          </a:prstGeom>
        </p:spPr>
        <p:txBody>
          <a:bodyPr vert="horz" lIns="91440" tIns="45720" rIns="91440" bIns="45720" rtlCol="0">
            <a:normAutofit lnSpcReduction="10000"/>
          </a:bodyPr>
          <a:lstStyle>
            <a:lvl1pPr marL="541338" indent="-530225" algn="l" defTabSz="914400" rtl="0" eaLnBrk="1" latinLnBrk="0" hangingPunct="1">
              <a:lnSpc>
                <a:spcPct val="90000"/>
              </a:lnSpc>
              <a:spcBef>
                <a:spcPts val="10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1pPr>
            <a:lvl2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2pPr>
            <a:lvl3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3pPr>
            <a:lvl4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4pPr>
            <a:lvl5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113" indent="0" algn="ctr">
              <a:buFont typeface=".PingFang SC Regular"/>
              <a:buNone/>
            </a:pPr>
            <a:r>
              <a:rPr lang="en-IE" sz="3600" dirty="0"/>
              <a:t>Dr </a:t>
            </a:r>
            <a:r>
              <a:rPr lang="en-IE" sz="3600" dirty="0" err="1"/>
              <a:t>Oisín</a:t>
            </a:r>
            <a:r>
              <a:rPr lang="en-IE" sz="3600" dirty="0"/>
              <a:t> Cawley</a:t>
            </a:r>
          </a:p>
        </p:txBody>
      </p:sp>
    </p:spTree>
    <p:extLst>
      <p:ext uri="{BB962C8B-B14F-4D97-AF65-F5344CB8AC3E}">
        <p14:creationId xmlns:p14="http://schemas.microsoft.com/office/powerpoint/2010/main" val="2343792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000" y="719998"/>
            <a:ext cx="7634400" cy="908777"/>
          </a:xfrm>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Attribute Selection Method</a:t>
            </a:r>
          </a:p>
        </p:txBody>
      </p:sp>
      <p:sp>
        <p:nvSpPr>
          <p:cNvPr id="3" name="Content Placeholder 2"/>
          <p:cNvSpPr>
            <a:spLocks noGrp="1"/>
          </p:cNvSpPr>
          <p:nvPr>
            <p:ph idx="1"/>
          </p:nvPr>
        </p:nvSpPr>
        <p:spPr>
          <a:xfrm>
            <a:off x="900000" y="1885950"/>
            <a:ext cx="10968150" cy="4067175"/>
          </a:xfrm>
        </p:spPr>
        <p:txBody>
          <a:bodyPr>
            <a:normAutofit fontScale="92500"/>
          </a:bodyPr>
          <a:lstStyle/>
          <a:p>
            <a:pPr>
              <a:buFontTx/>
              <a:buChar char="-"/>
            </a:pPr>
            <a:r>
              <a:rPr lang="en-US" dirty="0">
                <a:latin typeface="+mn-lt"/>
              </a:rPr>
              <a:t>When presented with a set of training data, we use an </a:t>
            </a:r>
            <a:r>
              <a:rPr lang="en-US" b="1" dirty="0">
                <a:latin typeface="+mn-lt"/>
              </a:rPr>
              <a:t>Attribute Selection Method</a:t>
            </a:r>
            <a:r>
              <a:rPr lang="en-US" dirty="0">
                <a:latin typeface="+mn-lt"/>
              </a:rPr>
              <a:t> to select the attribute that best partitions the data into distinct classes. </a:t>
            </a:r>
          </a:p>
          <a:p>
            <a:pPr>
              <a:buFontTx/>
              <a:buChar char="-"/>
            </a:pPr>
            <a:r>
              <a:rPr lang="en-US" dirty="0">
                <a:latin typeface="+mn-lt"/>
              </a:rPr>
              <a:t>Also commonly known as splitting rules.</a:t>
            </a:r>
          </a:p>
          <a:p>
            <a:pPr>
              <a:buFontTx/>
              <a:buChar char="-"/>
            </a:pPr>
            <a:r>
              <a:rPr lang="en-US" dirty="0">
                <a:latin typeface="+mn-lt"/>
              </a:rPr>
              <a:t>The method is used to rank all the attributes in the data.</a:t>
            </a:r>
          </a:p>
          <a:p>
            <a:pPr>
              <a:buFontTx/>
              <a:buChar char="-"/>
            </a:pPr>
            <a:r>
              <a:rPr lang="en-US" dirty="0">
                <a:latin typeface="+mn-lt"/>
              </a:rPr>
              <a:t>The attribute with the highest ranking is selected as the first decision node.</a:t>
            </a:r>
          </a:p>
          <a:p>
            <a:pPr>
              <a:buFontTx/>
              <a:buChar char="-"/>
            </a:pPr>
            <a:endParaRPr lang="en-US" dirty="0">
              <a:latin typeface="+mn-lt"/>
            </a:endParaRPr>
          </a:p>
          <a:p>
            <a:pPr>
              <a:buFontTx/>
              <a:buChar char="-"/>
            </a:pPr>
            <a:r>
              <a:rPr lang="en-US" b="1" dirty="0">
                <a:latin typeface="+mn-lt"/>
              </a:rPr>
              <a:t>Note</a:t>
            </a:r>
            <a:r>
              <a:rPr lang="en-US" dirty="0">
                <a:latin typeface="+mn-lt"/>
              </a:rPr>
              <a:t>: If the method does not split the data equally, the depth of the decision tree increases and hence the time consumed for parsing the tree also increases. So the selection of the correct splitting attribute is very essential.</a:t>
            </a:r>
          </a:p>
          <a:p>
            <a:pPr>
              <a:buFontTx/>
              <a:buChar char="-"/>
            </a:pPr>
            <a:r>
              <a:rPr lang="en-US" dirty="0">
                <a:latin typeface="+mn-lt"/>
              </a:rPr>
              <a:t>So, how do we rank them?</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10</a:t>
            </a:fld>
            <a:endParaRPr lang="en-IE"/>
          </a:p>
        </p:txBody>
      </p:sp>
    </p:spTree>
    <p:extLst>
      <p:ext uri="{BB962C8B-B14F-4D97-AF65-F5344CB8AC3E}">
        <p14:creationId xmlns:p14="http://schemas.microsoft.com/office/powerpoint/2010/main" val="691254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000" y="719998"/>
            <a:ext cx="7634400" cy="908777"/>
          </a:xfrm>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ID3 - Iterative </a:t>
            </a:r>
            <a:r>
              <a:rPr lang="en-US" sz="3600" dirty="0" err="1">
                <a:solidFill>
                  <a:schemeClr val="accent5">
                    <a:lumMod val="75000"/>
                  </a:schemeClr>
                </a:solidFill>
                <a:latin typeface="Calibri" panose="020F0502020204030204" pitchFamily="34" charset="0"/>
                <a:cs typeface="Calibri" panose="020F0502020204030204" pitchFamily="34" charset="0"/>
              </a:rPr>
              <a:t>Dichotomiser</a:t>
            </a:r>
            <a:r>
              <a:rPr lang="en-US" sz="3600" dirty="0">
                <a:solidFill>
                  <a:schemeClr val="accent5">
                    <a:lumMod val="75000"/>
                  </a:schemeClr>
                </a:solidFill>
                <a:latin typeface="Calibri" panose="020F0502020204030204" pitchFamily="34" charset="0"/>
                <a:cs typeface="Calibri" panose="020F0502020204030204" pitchFamily="34" charset="0"/>
              </a:rPr>
              <a:t> 3</a:t>
            </a:r>
          </a:p>
        </p:txBody>
      </p:sp>
      <p:sp>
        <p:nvSpPr>
          <p:cNvPr id="3" name="Content Placeholder 2"/>
          <p:cNvSpPr>
            <a:spLocks noGrp="1"/>
          </p:cNvSpPr>
          <p:nvPr>
            <p:ph idx="1"/>
          </p:nvPr>
        </p:nvSpPr>
        <p:spPr>
          <a:xfrm>
            <a:off x="900000" y="1885950"/>
            <a:ext cx="10968150" cy="4067175"/>
          </a:xfrm>
        </p:spPr>
        <p:txBody>
          <a:bodyPr>
            <a:normAutofit fontScale="92500"/>
          </a:bodyPr>
          <a:lstStyle/>
          <a:p>
            <a:pPr>
              <a:buFontTx/>
              <a:buChar char="-"/>
            </a:pPr>
            <a:r>
              <a:rPr lang="en-US" dirty="0">
                <a:latin typeface="+mn-lt"/>
              </a:rPr>
              <a:t>ID3 is a basic learning algorithm created by Ross Quinlan in 1986 “Induction of Decision Trees”</a:t>
            </a:r>
          </a:p>
          <a:p>
            <a:pPr>
              <a:buFontTx/>
              <a:buChar char="-"/>
            </a:pPr>
            <a:r>
              <a:rPr lang="en-US" dirty="0">
                <a:latin typeface="+mn-lt"/>
              </a:rPr>
              <a:t>C4.5 and now C5.0 are updated and extended versions (look them up if you like) </a:t>
            </a:r>
          </a:p>
          <a:p>
            <a:pPr>
              <a:buFontTx/>
              <a:buChar char="-"/>
            </a:pPr>
            <a:r>
              <a:rPr lang="en-US" dirty="0">
                <a:latin typeface="+mn-lt"/>
              </a:rPr>
              <a:t>A classification solving algorithm</a:t>
            </a:r>
          </a:p>
          <a:p>
            <a:pPr marL="1076325">
              <a:buFontTx/>
              <a:buChar char="-"/>
            </a:pPr>
            <a:r>
              <a:rPr lang="en-US" sz="1900" dirty="0">
                <a:latin typeface="+mn-lt"/>
              </a:rPr>
              <a:t>If we have </a:t>
            </a:r>
            <a:r>
              <a:rPr lang="en-US" sz="1900" b="1" dirty="0">
                <a:latin typeface="+mn-lt"/>
              </a:rPr>
              <a:t>categorical data</a:t>
            </a:r>
            <a:r>
              <a:rPr lang="en-US" sz="1900" dirty="0">
                <a:latin typeface="+mn-lt"/>
              </a:rPr>
              <a:t>, for example: hot, mild, and cold.</a:t>
            </a:r>
          </a:p>
          <a:p>
            <a:pPr marL="1076325">
              <a:buFontTx/>
              <a:buChar char="-"/>
            </a:pPr>
            <a:r>
              <a:rPr lang="en-US" sz="1900" dirty="0">
                <a:latin typeface="+mn-lt"/>
              </a:rPr>
              <a:t>If we have </a:t>
            </a:r>
            <a:r>
              <a:rPr lang="en-US" sz="1900" b="1" dirty="0">
                <a:latin typeface="+mn-lt"/>
              </a:rPr>
              <a:t>attribute-value pairs </a:t>
            </a:r>
            <a:r>
              <a:rPr lang="en-US" sz="1900" dirty="0">
                <a:latin typeface="+mn-lt"/>
              </a:rPr>
              <a:t>of data, for example: an attribute ‘temperature’ may have some discrete values ‘hot’, ‘mild’, and ‘cold’.</a:t>
            </a:r>
          </a:p>
          <a:p>
            <a:pPr marL="1076325">
              <a:buFontTx/>
              <a:buChar char="-"/>
            </a:pPr>
            <a:r>
              <a:rPr lang="en-US" sz="1900" dirty="0">
                <a:latin typeface="+mn-lt"/>
              </a:rPr>
              <a:t>If the </a:t>
            </a:r>
            <a:r>
              <a:rPr lang="en-US" sz="1900" b="1" dirty="0">
                <a:latin typeface="+mn-lt"/>
              </a:rPr>
              <a:t>objective value </a:t>
            </a:r>
            <a:r>
              <a:rPr lang="en-US" sz="1900" dirty="0">
                <a:latin typeface="+mn-lt"/>
              </a:rPr>
              <a:t>has discrete output values, for example ‘yes’, or ‘no’</a:t>
            </a:r>
          </a:p>
          <a:p>
            <a:pPr>
              <a:buFontTx/>
              <a:buChar char="-"/>
            </a:pPr>
            <a:r>
              <a:rPr lang="en-US" dirty="0">
                <a:latin typeface="+mn-lt"/>
              </a:rPr>
              <a:t>Given some sample data, ID3 Learns the decision tree by constructing it top-down.</a:t>
            </a:r>
          </a:p>
          <a:p>
            <a:pPr marL="1076325">
              <a:buFontTx/>
              <a:buChar char="-"/>
            </a:pPr>
            <a:r>
              <a:rPr lang="en-US" sz="1900" dirty="0">
                <a:latin typeface="+mn-lt"/>
              </a:rPr>
              <a:t>Starting with the question “Which attribute should be tested at the root of the tree?”</a:t>
            </a:r>
          </a:p>
          <a:p>
            <a:pPr marL="11113" indent="0">
              <a:buNone/>
            </a:pPr>
            <a:endParaRPr lang="en-US" dirty="0">
              <a:latin typeface="+mn-lt"/>
            </a:endParaRP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11</a:t>
            </a:fld>
            <a:endParaRPr lang="en-IE"/>
          </a:p>
        </p:txBody>
      </p:sp>
    </p:spTree>
    <p:extLst>
      <p:ext uri="{BB962C8B-B14F-4D97-AF65-F5344CB8AC3E}">
        <p14:creationId xmlns:p14="http://schemas.microsoft.com/office/powerpoint/2010/main" val="686619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000" y="719998"/>
            <a:ext cx="7634400" cy="908777"/>
          </a:xfrm>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ID3 - Iterative </a:t>
            </a:r>
            <a:r>
              <a:rPr lang="en-US" sz="3600" dirty="0" err="1">
                <a:solidFill>
                  <a:schemeClr val="accent5">
                    <a:lumMod val="75000"/>
                  </a:schemeClr>
                </a:solidFill>
                <a:latin typeface="Calibri" panose="020F0502020204030204" pitchFamily="34" charset="0"/>
                <a:cs typeface="Calibri" panose="020F0502020204030204" pitchFamily="34" charset="0"/>
              </a:rPr>
              <a:t>Dichotomiser</a:t>
            </a:r>
            <a:r>
              <a:rPr lang="en-US" sz="3600" dirty="0">
                <a:solidFill>
                  <a:schemeClr val="accent5">
                    <a:lumMod val="75000"/>
                  </a:schemeClr>
                </a:solidFill>
                <a:latin typeface="Calibri" panose="020F0502020204030204" pitchFamily="34" charset="0"/>
                <a:cs typeface="Calibri" panose="020F0502020204030204" pitchFamily="34" charset="0"/>
              </a:rPr>
              <a:t> 3</a:t>
            </a:r>
          </a:p>
        </p:txBody>
      </p:sp>
      <p:sp>
        <p:nvSpPr>
          <p:cNvPr id="3" name="Content Placeholder 2"/>
          <p:cNvSpPr>
            <a:spLocks noGrp="1"/>
          </p:cNvSpPr>
          <p:nvPr>
            <p:ph idx="1"/>
          </p:nvPr>
        </p:nvSpPr>
        <p:spPr>
          <a:xfrm>
            <a:off x="586487" y="1885950"/>
            <a:ext cx="11522777" cy="4067175"/>
          </a:xfrm>
        </p:spPr>
        <p:txBody>
          <a:bodyPr>
            <a:normAutofit/>
          </a:bodyPr>
          <a:lstStyle/>
          <a:p>
            <a:pPr>
              <a:buFontTx/>
              <a:buChar char="-"/>
            </a:pPr>
            <a:r>
              <a:rPr lang="en-US" dirty="0">
                <a:latin typeface="+mn-lt"/>
              </a:rPr>
              <a:t>At each step in the algorithm, decide which attribute best classifies (divides up) the training data at that point.</a:t>
            </a:r>
          </a:p>
          <a:p>
            <a:pPr>
              <a:buFontTx/>
              <a:buChar char="-"/>
            </a:pPr>
            <a:r>
              <a:rPr lang="en-US" dirty="0">
                <a:latin typeface="+mn-lt"/>
              </a:rPr>
              <a:t>We end up with a tree structure representing a hypothesis which works best for that training data.</a:t>
            </a:r>
          </a:p>
          <a:p>
            <a:pPr>
              <a:buFontTx/>
              <a:buChar char="-"/>
            </a:pPr>
            <a:r>
              <a:rPr lang="en-US" dirty="0">
                <a:latin typeface="+mn-lt"/>
              </a:rPr>
              <a:t>But what is a good quantitative measure of the worth of an attribute?</a:t>
            </a:r>
          </a:p>
          <a:p>
            <a:pPr>
              <a:buFontTx/>
              <a:buChar char="-"/>
            </a:pPr>
            <a:endParaRPr lang="en-US" dirty="0">
              <a:latin typeface="+mn-lt"/>
            </a:endParaRPr>
          </a:p>
          <a:p>
            <a:pPr>
              <a:buFontTx/>
              <a:buChar char="-"/>
            </a:pPr>
            <a:r>
              <a:rPr lang="en-US" dirty="0">
                <a:latin typeface="+mn-lt"/>
              </a:rPr>
              <a:t>“</a:t>
            </a:r>
            <a:r>
              <a:rPr lang="en-US" dirty="0">
                <a:solidFill>
                  <a:srgbClr val="FF0000"/>
                </a:solidFill>
                <a:latin typeface="+mn-lt"/>
              </a:rPr>
              <a:t>Knowledge once gained casts a faint light beyond its own immediate boundaries</a:t>
            </a:r>
            <a:r>
              <a:rPr lang="en-US" dirty="0">
                <a:latin typeface="+mn-lt"/>
              </a:rPr>
              <a:t>.”</a:t>
            </a:r>
          </a:p>
          <a:p>
            <a:pPr marL="1346200">
              <a:buFontTx/>
              <a:buChar char="-"/>
            </a:pPr>
            <a:r>
              <a:rPr lang="en-US" dirty="0">
                <a:latin typeface="+mn-lt"/>
              </a:rPr>
              <a:t>John Tyndall 1870</a:t>
            </a:r>
          </a:p>
          <a:p>
            <a:pPr marL="1346200">
              <a:buFontTx/>
              <a:buChar char="-"/>
            </a:pPr>
            <a:r>
              <a:rPr lang="en-US" dirty="0">
                <a:latin typeface="+mn-lt"/>
              </a:rPr>
              <a:t>“On the Methods and Tendencies of Physical Investigation”</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12</a:t>
            </a:fld>
            <a:endParaRPr lang="en-IE"/>
          </a:p>
        </p:txBody>
      </p:sp>
    </p:spTree>
    <p:extLst>
      <p:ext uri="{BB962C8B-B14F-4D97-AF65-F5344CB8AC3E}">
        <p14:creationId xmlns:p14="http://schemas.microsoft.com/office/powerpoint/2010/main" val="75512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animEffect transition="in" filter="fade">
                                      <p:cBhvr>
                                        <p:cTn id="1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ID3</a:t>
            </a:r>
          </a:p>
        </p:txBody>
      </p:sp>
      <p:sp>
        <p:nvSpPr>
          <p:cNvPr id="3" name="Content Placeholder 2"/>
          <p:cNvSpPr>
            <a:spLocks noGrp="1"/>
          </p:cNvSpPr>
          <p:nvPr>
            <p:ph idx="1"/>
          </p:nvPr>
        </p:nvSpPr>
        <p:spPr>
          <a:xfrm>
            <a:off x="2514600" y="720000"/>
            <a:ext cx="9353550" cy="5233125"/>
          </a:xfrm>
        </p:spPr>
        <p:txBody>
          <a:bodyPr>
            <a:normAutofit/>
          </a:bodyPr>
          <a:lstStyle/>
          <a:p>
            <a:pPr marL="11113" indent="0">
              <a:buNone/>
            </a:pPr>
            <a:r>
              <a:rPr lang="en-US" dirty="0">
                <a:solidFill>
                  <a:srgbClr val="FF0000"/>
                </a:solidFill>
                <a:latin typeface="+mn-lt"/>
              </a:rPr>
              <a:t>Information Gain</a:t>
            </a:r>
          </a:p>
          <a:p>
            <a:pPr marL="11113" indent="0">
              <a:buNone/>
            </a:pPr>
            <a:r>
              <a:rPr lang="en-US" dirty="0">
                <a:latin typeface="+mn-lt"/>
              </a:rPr>
              <a:t>Can be thought of as the level of </a:t>
            </a:r>
            <a:r>
              <a:rPr lang="en-US" b="1" dirty="0">
                <a:latin typeface="+mn-lt"/>
              </a:rPr>
              <a:t>impurity</a:t>
            </a:r>
            <a:r>
              <a:rPr lang="en-US" dirty="0">
                <a:latin typeface="+mn-lt"/>
              </a:rPr>
              <a:t> in a group of examples. </a:t>
            </a:r>
          </a:p>
          <a:p>
            <a:pPr marL="11113" indent="0">
              <a:buNone/>
            </a:pPr>
            <a:r>
              <a:rPr lang="en-US" dirty="0">
                <a:latin typeface="+mn-lt"/>
              </a:rPr>
              <a:t>Measures how well a given attribute separates the training examples according to their target classification.</a:t>
            </a:r>
          </a:p>
          <a:p>
            <a:pPr marL="11113" indent="0">
              <a:buNone/>
            </a:pPr>
            <a:endParaRPr lang="en-US" dirty="0">
              <a:latin typeface="+mn-lt"/>
            </a:endParaRPr>
          </a:p>
          <a:p>
            <a:pPr marL="11113" indent="0">
              <a:buNone/>
            </a:pPr>
            <a:r>
              <a:rPr lang="en-US" dirty="0">
                <a:latin typeface="+mn-lt"/>
              </a:rPr>
              <a:t>At each step ID3 picks the attribute with the highest gain.</a:t>
            </a:r>
          </a:p>
          <a:p>
            <a:pPr marL="11113" indent="0">
              <a:buNone/>
            </a:pPr>
            <a:r>
              <a:rPr lang="en-US" dirty="0">
                <a:latin typeface="+mn-lt"/>
              </a:rPr>
              <a:t>Information gain is therefore a </a:t>
            </a:r>
            <a:r>
              <a:rPr lang="en-US" b="1" dirty="0">
                <a:latin typeface="+mn-lt"/>
              </a:rPr>
              <a:t>Heuristic</a:t>
            </a:r>
            <a:r>
              <a:rPr lang="en-US" dirty="0">
                <a:latin typeface="+mn-lt"/>
              </a:rPr>
              <a:t> which we can estimate.</a:t>
            </a:r>
          </a:p>
          <a:p>
            <a:pPr marL="11113" indent="0">
              <a:buNone/>
            </a:pPr>
            <a:endParaRPr lang="en-US" dirty="0">
              <a:latin typeface="+mn-lt"/>
            </a:endParaRPr>
          </a:p>
          <a:p>
            <a:pPr marL="11113" indent="0">
              <a:buNone/>
            </a:pPr>
            <a:r>
              <a:rPr lang="en-US" dirty="0">
                <a:latin typeface="+mn-lt"/>
              </a:rPr>
              <a:t>But to understand information gain, we must understand entropy.</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13</a:t>
            </a:fld>
            <a:endParaRPr lang="en-IE"/>
          </a:p>
        </p:txBody>
      </p:sp>
      <p:pic>
        <p:nvPicPr>
          <p:cNvPr id="5" name="Picture 4">
            <a:extLst>
              <a:ext uri="{FF2B5EF4-FFF2-40B4-BE49-F238E27FC236}">
                <a16:creationId xmlns:a16="http://schemas.microsoft.com/office/drawing/2014/main" id="{15C5D12D-31C5-6585-60FE-62B2E35829B6}"/>
              </a:ext>
            </a:extLst>
          </p:cNvPr>
          <p:cNvPicPr>
            <a:picLocks noChangeAspect="1"/>
          </p:cNvPicPr>
          <p:nvPr/>
        </p:nvPicPr>
        <p:blipFill>
          <a:blip r:embed="rId2"/>
          <a:stretch>
            <a:fillRect/>
          </a:stretch>
        </p:blipFill>
        <p:spPr>
          <a:xfrm>
            <a:off x="647503" y="2066527"/>
            <a:ext cx="1409897" cy="3743847"/>
          </a:xfrm>
          <a:prstGeom prst="rect">
            <a:avLst/>
          </a:prstGeom>
        </p:spPr>
      </p:pic>
    </p:spTree>
    <p:extLst>
      <p:ext uri="{BB962C8B-B14F-4D97-AF65-F5344CB8AC3E}">
        <p14:creationId xmlns:p14="http://schemas.microsoft.com/office/powerpoint/2010/main" val="3633462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ID3</a:t>
            </a:r>
          </a:p>
        </p:txBody>
      </p:sp>
      <p:sp>
        <p:nvSpPr>
          <p:cNvPr id="3" name="Content Placeholder 2"/>
          <p:cNvSpPr>
            <a:spLocks noGrp="1"/>
          </p:cNvSpPr>
          <p:nvPr>
            <p:ph idx="1"/>
          </p:nvPr>
        </p:nvSpPr>
        <p:spPr>
          <a:xfrm>
            <a:off x="2514600" y="720000"/>
            <a:ext cx="9163050" cy="5233125"/>
          </a:xfrm>
        </p:spPr>
        <p:txBody>
          <a:bodyPr>
            <a:normAutofit/>
          </a:bodyPr>
          <a:lstStyle/>
          <a:p>
            <a:pPr marL="11113" indent="0">
              <a:buNone/>
            </a:pPr>
            <a:r>
              <a:rPr lang="en-US" dirty="0">
                <a:solidFill>
                  <a:srgbClr val="FF0000"/>
                </a:solidFill>
                <a:latin typeface="+mn-lt"/>
              </a:rPr>
              <a:t>Entropy</a:t>
            </a:r>
          </a:p>
          <a:p>
            <a:pPr marL="11113" indent="0">
              <a:buNone/>
            </a:pPr>
            <a:r>
              <a:rPr lang="en-US" dirty="0">
                <a:latin typeface="+mn-lt"/>
              </a:rPr>
              <a:t>A measure of disorder in a system.</a:t>
            </a:r>
          </a:p>
          <a:p>
            <a:pPr marL="11113" indent="0">
              <a:buNone/>
            </a:pPr>
            <a:r>
              <a:rPr lang="en-US" dirty="0">
                <a:latin typeface="+mn-lt"/>
              </a:rPr>
              <a:t>Entropy for a set of examples, S, can be given as follows (for a binary classification task):</a:t>
            </a:r>
          </a:p>
          <a:p>
            <a:pPr marL="11113" indent="0">
              <a:buNone/>
            </a:pPr>
            <a:endParaRPr lang="en-US" dirty="0">
              <a:latin typeface="+mn-lt"/>
            </a:endParaRPr>
          </a:p>
          <a:p>
            <a:pPr marL="11113" indent="0">
              <a:buNone/>
            </a:pPr>
            <a:r>
              <a:rPr lang="en-US" dirty="0">
                <a:latin typeface="+mn-lt"/>
              </a:rPr>
              <a:t>	Entropy(S) = -(p+)log</a:t>
            </a:r>
            <a:r>
              <a:rPr lang="en-US" baseline="-25000" dirty="0">
                <a:latin typeface="+mn-lt"/>
              </a:rPr>
              <a:t>2</a:t>
            </a:r>
            <a:r>
              <a:rPr lang="en-US" dirty="0">
                <a:latin typeface="+mn-lt"/>
              </a:rPr>
              <a:t>(p+) – (p-)log</a:t>
            </a:r>
            <a:r>
              <a:rPr lang="en-US" baseline="-25000" dirty="0">
                <a:latin typeface="+mn-lt"/>
              </a:rPr>
              <a:t>2</a:t>
            </a:r>
            <a:r>
              <a:rPr lang="en-US" dirty="0">
                <a:latin typeface="+mn-lt"/>
              </a:rPr>
              <a:t>(p-)</a:t>
            </a:r>
          </a:p>
          <a:p>
            <a:pPr marL="11113" indent="0">
              <a:buNone/>
            </a:pPr>
            <a:endParaRPr lang="en-US" dirty="0">
              <a:latin typeface="+mn-lt"/>
            </a:endParaRPr>
          </a:p>
          <a:p>
            <a:pPr marL="11113" indent="0">
              <a:buNone/>
            </a:pPr>
            <a:r>
              <a:rPr lang="en-US" dirty="0">
                <a:latin typeface="+mn-lt"/>
              </a:rPr>
              <a:t>Where (p+) is the proportion of positive examples (or one category) in S and (p-) is the proportion of negatives (or the other category).</a:t>
            </a:r>
          </a:p>
          <a:p>
            <a:pPr marL="11113" indent="0">
              <a:buNone/>
            </a:pPr>
            <a:r>
              <a:rPr lang="en-US" dirty="0">
                <a:latin typeface="+mn-lt"/>
              </a:rPr>
              <a:t>If all examples belong to the same category, entropy is 0. If all examples are equally mixed, entropy is 1. </a:t>
            </a:r>
          </a:p>
          <a:p>
            <a:pPr marL="11113" indent="0">
              <a:buNone/>
            </a:pPr>
            <a:r>
              <a:rPr lang="en-US" dirty="0">
                <a:latin typeface="+mn-lt"/>
              </a:rPr>
              <a:t>In general, </a:t>
            </a:r>
            <a:r>
              <a:rPr lang="en-US" b="1" dirty="0">
                <a:latin typeface="+mn-lt"/>
              </a:rPr>
              <a:t>entropy represents a level of uncertainty</a:t>
            </a:r>
            <a:r>
              <a:rPr lang="en-US" dirty="0">
                <a:latin typeface="+mn-lt"/>
              </a:rPr>
              <a:t>.</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14</a:t>
            </a:fld>
            <a:endParaRPr lang="en-IE"/>
          </a:p>
        </p:txBody>
      </p:sp>
    </p:spTree>
    <p:extLst>
      <p:ext uri="{BB962C8B-B14F-4D97-AF65-F5344CB8AC3E}">
        <p14:creationId xmlns:p14="http://schemas.microsoft.com/office/powerpoint/2010/main" val="3823678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Effect transition="in" filter="fade">
                                      <p:cBhvr>
                                        <p:cTn id="7" dur="500"/>
                                        <p:tgtEl>
                                          <p:spTgt spid="3">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7" end="7"/>
                                            </p:txEl>
                                          </p:spTgt>
                                        </p:tgtEl>
                                        <p:attrNameLst>
                                          <p:attrName>style.visibility</p:attrName>
                                        </p:attrNameLst>
                                      </p:cBhvr>
                                      <p:to>
                                        <p:strVal val="visible"/>
                                      </p:to>
                                    </p:set>
                                    <p:animEffect transition="in" filter="fade">
                                      <p:cBhvr>
                                        <p:cTn id="12" dur="500"/>
                                        <p:tgtEl>
                                          <p:spTgt spid="3">
                                            <p:txEl>
                                              <p:pRg st="7" end="7"/>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animEffect transition="in" filter="fade">
                                      <p:cBhvr>
                                        <p:cTn id="1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BD22BFF-256E-4D81-97CF-FBF1CCDBD186}"/>
              </a:ext>
            </a:extLst>
          </p:cNvPr>
          <p:cNvPicPr>
            <a:picLocks noChangeAspect="1"/>
          </p:cNvPicPr>
          <p:nvPr/>
        </p:nvPicPr>
        <p:blipFill>
          <a:blip r:embed="rId2"/>
          <a:stretch>
            <a:fillRect/>
          </a:stretch>
        </p:blipFill>
        <p:spPr>
          <a:xfrm>
            <a:off x="4247999" y="1007501"/>
            <a:ext cx="4480678" cy="936104"/>
          </a:xfrm>
          <a:prstGeom prst="rect">
            <a:avLst/>
          </a:prstGeom>
        </p:spPr>
      </p:pic>
      <p:sp>
        <p:nvSpPr>
          <p:cNvPr id="3" name="Content Placeholder 2"/>
          <p:cNvSpPr>
            <a:spLocks noGrp="1"/>
          </p:cNvSpPr>
          <p:nvPr>
            <p:ph idx="1"/>
          </p:nvPr>
        </p:nvSpPr>
        <p:spPr>
          <a:xfrm>
            <a:off x="2514600" y="720000"/>
            <a:ext cx="9353550" cy="5233125"/>
          </a:xfrm>
        </p:spPr>
        <p:txBody>
          <a:bodyPr>
            <a:normAutofit fontScale="92500"/>
          </a:bodyPr>
          <a:lstStyle/>
          <a:p>
            <a:pPr marL="11113" indent="0">
              <a:buNone/>
            </a:pPr>
            <a:r>
              <a:rPr lang="en-US" dirty="0">
                <a:latin typeface="+mn-lt"/>
              </a:rPr>
              <a:t>Entropy in the general case:</a:t>
            </a:r>
          </a:p>
          <a:p>
            <a:pPr marL="11113" indent="0">
              <a:buNone/>
            </a:pPr>
            <a:endParaRPr lang="en-US" dirty="0">
              <a:latin typeface="+mn-lt"/>
            </a:endParaRPr>
          </a:p>
          <a:p>
            <a:pPr marL="11113" indent="0">
              <a:buNone/>
            </a:pPr>
            <a:endParaRPr lang="en-US" dirty="0">
              <a:latin typeface="+mn-lt"/>
            </a:endParaRPr>
          </a:p>
          <a:p>
            <a:pPr marL="11113" indent="0">
              <a:buNone/>
            </a:pPr>
            <a:r>
              <a:rPr lang="en-US" dirty="0">
                <a:latin typeface="+mn-lt"/>
              </a:rPr>
              <a:t>We can now understand the notion of information gain:</a:t>
            </a:r>
          </a:p>
          <a:p>
            <a:pPr marL="11113" indent="0">
              <a:buNone/>
            </a:pPr>
            <a:r>
              <a:rPr lang="en-US" dirty="0">
                <a:latin typeface="+mn-lt"/>
              </a:rPr>
              <a:t>“the expected reduction in entropy caused by partitioning on a given attribute”. </a:t>
            </a:r>
          </a:p>
          <a:p>
            <a:pPr marL="11113" indent="0">
              <a:buNone/>
            </a:pPr>
            <a:r>
              <a:rPr lang="en-US" dirty="0">
                <a:latin typeface="+mn-lt"/>
              </a:rPr>
              <a:t>Gain of an attribute </a:t>
            </a:r>
            <a:r>
              <a:rPr lang="en-US" b="1" dirty="0">
                <a:latin typeface="+mn-lt"/>
              </a:rPr>
              <a:t>a</a:t>
            </a:r>
            <a:r>
              <a:rPr lang="en-US" dirty="0">
                <a:latin typeface="+mn-lt"/>
              </a:rPr>
              <a:t> relative to a collection of examples </a:t>
            </a:r>
            <a:r>
              <a:rPr lang="en-US" b="1" dirty="0">
                <a:latin typeface="+mn-lt"/>
              </a:rPr>
              <a:t>S</a:t>
            </a:r>
            <a:r>
              <a:rPr lang="en-US" dirty="0">
                <a:latin typeface="+mn-lt"/>
              </a:rPr>
              <a:t> is defined as:</a:t>
            </a:r>
          </a:p>
          <a:p>
            <a:pPr marL="11113" indent="0">
              <a:buNone/>
            </a:pPr>
            <a:endParaRPr lang="en-US" dirty="0">
              <a:latin typeface="+mn-lt"/>
            </a:endParaRPr>
          </a:p>
          <a:p>
            <a:pPr marL="11113" indent="0">
              <a:buNone/>
            </a:pPr>
            <a:endParaRPr lang="en-US" dirty="0">
              <a:latin typeface="+mn-lt"/>
            </a:endParaRPr>
          </a:p>
          <a:p>
            <a:pPr marL="11113" indent="0">
              <a:buNone/>
            </a:pPr>
            <a:r>
              <a:rPr lang="en-US" dirty="0">
                <a:latin typeface="+mn-lt"/>
              </a:rPr>
              <a:t>where </a:t>
            </a:r>
            <a:r>
              <a:rPr lang="en-US" dirty="0" err="1">
                <a:latin typeface="+mn-lt"/>
              </a:rPr>
              <a:t>S</a:t>
            </a:r>
            <a:r>
              <a:rPr lang="en-US" baseline="-25000" dirty="0" err="1">
                <a:latin typeface="+mn-lt"/>
              </a:rPr>
              <a:t>v</a:t>
            </a:r>
            <a:r>
              <a:rPr lang="en-US" dirty="0">
                <a:latin typeface="+mn-lt"/>
              </a:rPr>
              <a:t> is the subset of S where attribute a has value v, |</a:t>
            </a:r>
            <a:r>
              <a:rPr lang="en-US" dirty="0" err="1">
                <a:latin typeface="+mn-lt"/>
              </a:rPr>
              <a:t>S</a:t>
            </a:r>
            <a:r>
              <a:rPr lang="en-US" baseline="-25000" dirty="0" err="1">
                <a:latin typeface="+mn-lt"/>
              </a:rPr>
              <a:t>v</a:t>
            </a:r>
            <a:r>
              <a:rPr lang="en-US" dirty="0">
                <a:latin typeface="+mn-lt"/>
              </a:rPr>
              <a:t>| is the number of rows in </a:t>
            </a:r>
            <a:r>
              <a:rPr lang="en-US" dirty="0" err="1">
                <a:latin typeface="+mn-lt"/>
              </a:rPr>
              <a:t>S</a:t>
            </a:r>
            <a:r>
              <a:rPr lang="en-US" baseline="-25000" dirty="0" err="1">
                <a:latin typeface="+mn-lt"/>
              </a:rPr>
              <a:t>v</a:t>
            </a:r>
            <a:r>
              <a:rPr lang="en-US" dirty="0">
                <a:latin typeface="+mn-lt"/>
              </a:rPr>
              <a:t> , and the entropy of partitioning the data is calculated by weighting the entropy of each partition by its size relative to the original set.</a:t>
            </a:r>
          </a:p>
        </p:txBody>
      </p:sp>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ID3</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15</a:t>
            </a:fld>
            <a:endParaRPr lang="en-IE"/>
          </a:p>
        </p:txBody>
      </p:sp>
      <p:pic>
        <p:nvPicPr>
          <p:cNvPr id="9" name="Picture 8">
            <a:extLst>
              <a:ext uri="{FF2B5EF4-FFF2-40B4-BE49-F238E27FC236}">
                <a16:creationId xmlns:a16="http://schemas.microsoft.com/office/drawing/2014/main" id="{B8C27481-E9E8-4BF9-858E-59F6215F0239}"/>
              </a:ext>
            </a:extLst>
          </p:cNvPr>
          <p:cNvPicPr>
            <a:picLocks noChangeAspect="1"/>
          </p:cNvPicPr>
          <p:nvPr/>
        </p:nvPicPr>
        <p:blipFill>
          <a:blip r:embed="rId3"/>
          <a:stretch>
            <a:fillRect/>
          </a:stretch>
        </p:blipFill>
        <p:spPr>
          <a:xfrm>
            <a:off x="3807051" y="3669937"/>
            <a:ext cx="5362575" cy="809625"/>
          </a:xfrm>
          <a:prstGeom prst="rect">
            <a:avLst/>
          </a:prstGeom>
        </p:spPr>
      </p:pic>
    </p:spTree>
    <p:extLst>
      <p:ext uri="{BB962C8B-B14F-4D97-AF65-F5344CB8AC3E}">
        <p14:creationId xmlns:p14="http://schemas.microsoft.com/office/powerpoint/2010/main" val="3329687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8" end="8"/>
                                            </p:txEl>
                                          </p:spTgt>
                                        </p:tgtEl>
                                        <p:attrNameLst>
                                          <p:attrName>style.visibility</p:attrName>
                                        </p:attrNameLst>
                                      </p:cBhvr>
                                      <p:to>
                                        <p:strVal val="visible"/>
                                      </p:to>
                                    </p:set>
                                    <p:animEffect transition="in" filter="fade">
                                      <p:cBhvr>
                                        <p:cTn id="10" dur="500"/>
                                        <p:tgtEl>
                                          <p:spTgt spid="3">
                                            <p:txEl>
                                              <p:pRg st="8" end="8"/>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ID3 - Example</a:t>
            </a:r>
          </a:p>
        </p:txBody>
      </p:sp>
      <p:sp>
        <p:nvSpPr>
          <p:cNvPr id="3" name="Content Placeholder 2"/>
          <p:cNvSpPr>
            <a:spLocks noGrp="1"/>
          </p:cNvSpPr>
          <p:nvPr>
            <p:ph idx="1"/>
          </p:nvPr>
        </p:nvSpPr>
        <p:spPr>
          <a:xfrm>
            <a:off x="900000" y="1295400"/>
            <a:ext cx="10558575" cy="4657725"/>
          </a:xfrm>
        </p:spPr>
        <p:txBody>
          <a:bodyPr>
            <a:normAutofit/>
          </a:bodyPr>
          <a:lstStyle/>
          <a:p>
            <a:pPr marL="11113" indent="0">
              <a:buNone/>
            </a:pPr>
            <a:r>
              <a:rPr lang="en-US" dirty="0">
                <a:latin typeface="+mn-lt"/>
              </a:rPr>
              <a:t>Naval Fleet data:</a:t>
            </a:r>
          </a:p>
          <a:p>
            <a:pPr marL="11113" indent="0">
              <a:buNone/>
            </a:pPr>
            <a:endParaRPr lang="en-US" dirty="0">
              <a:latin typeface="+mn-lt"/>
            </a:endParaRP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16</a:t>
            </a:fld>
            <a:endParaRPr lang="en-IE"/>
          </a:p>
        </p:txBody>
      </p:sp>
      <p:pic>
        <p:nvPicPr>
          <p:cNvPr id="10" name="Picture 9">
            <a:extLst>
              <a:ext uri="{FF2B5EF4-FFF2-40B4-BE49-F238E27FC236}">
                <a16:creationId xmlns:a16="http://schemas.microsoft.com/office/drawing/2014/main" id="{6BF4023B-FFAD-41F4-9360-F9B5056A60FB}"/>
              </a:ext>
            </a:extLst>
          </p:cNvPr>
          <p:cNvPicPr>
            <a:picLocks noChangeAspect="1"/>
          </p:cNvPicPr>
          <p:nvPr/>
        </p:nvPicPr>
        <p:blipFill>
          <a:blip r:embed="rId2"/>
          <a:stretch>
            <a:fillRect/>
          </a:stretch>
        </p:blipFill>
        <p:spPr>
          <a:xfrm>
            <a:off x="3287688" y="1539429"/>
            <a:ext cx="5616624" cy="4778571"/>
          </a:xfrm>
          <a:prstGeom prst="rect">
            <a:avLst/>
          </a:prstGeom>
        </p:spPr>
      </p:pic>
    </p:spTree>
    <p:extLst>
      <p:ext uri="{BB962C8B-B14F-4D97-AF65-F5344CB8AC3E}">
        <p14:creationId xmlns:p14="http://schemas.microsoft.com/office/powerpoint/2010/main" val="23143658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ID3 - Example</a:t>
            </a:r>
          </a:p>
        </p:txBody>
      </p:sp>
      <p:sp>
        <p:nvSpPr>
          <p:cNvPr id="3" name="Content Placeholder 2"/>
          <p:cNvSpPr>
            <a:spLocks noGrp="1"/>
          </p:cNvSpPr>
          <p:nvPr>
            <p:ph idx="1"/>
          </p:nvPr>
        </p:nvSpPr>
        <p:spPr>
          <a:xfrm>
            <a:off x="900000" y="1295400"/>
            <a:ext cx="4948349" cy="4657725"/>
          </a:xfrm>
        </p:spPr>
        <p:txBody>
          <a:bodyPr>
            <a:normAutofit/>
          </a:bodyPr>
          <a:lstStyle/>
          <a:p>
            <a:pPr marL="11113" indent="0">
              <a:buNone/>
            </a:pPr>
            <a:r>
              <a:rPr lang="en-US" dirty="0">
                <a:latin typeface="+mn-lt"/>
              </a:rPr>
              <a:t>Example: Do we attack or not today?</a:t>
            </a:r>
          </a:p>
          <a:p>
            <a:pPr marL="468313" indent="-457200">
              <a:buAutoNum type="arabicPeriod"/>
            </a:pPr>
            <a:r>
              <a:rPr lang="en-US" dirty="0">
                <a:latin typeface="+mn-lt"/>
              </a:rPr>
              <a:t>Find entropy of the complete/current space</a:t>
            </a:r>
          </a:p>
          <a:p>
            <a:pPr marL="468313" indent="-457200">
              <a:buAutoNum type="arabicPeriod"/>
            </a:pPr>
            <a:r>
              <a:rPr lang="en-US" dirty="0">
                <a:latin typeface="+mn-lt"/>
              </a:rPr>
              <a:t>Compute Information Gain for each attribute</a:t>
            </a:r>
          </a:p>
          <a:p>
            <a:pPr marL="468313" indent="-457200">
              <a:buAutoNum type="arabicPeriod"/>
            </a:pPr>
            <a:r>
              <a:rPr lang="en-US" dirty="0">
                <a:latin typeface="+mn-lt"/>
              </a:rPr>
              <a:t>Select attribute with highest Gain for next node in tree</a:t>
            </a:r>
          </a:p>
          <a:p>
            <a:pPr marL="468313" indent="-457200">
              <a:buAutoNum type="arabicPeriod"/>
            </a:pPr>
            <a:r>
              <a:rPr lang="en-US" dirty="0">
                <a:latin typeface="+mn-lt"/>
              </a:rPr>
              <a:t>Repeat steps 1-3</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17</a:t>
            </a:fld>
            <a:endParaRPr lang="en-IE"/>
          </a:p>
        </p:txBody>
      </p:sp>
      <p:pic>
        <p:nvPicPr>
          <p:cNvPr id="9" name="Picture 8">
            <a:extLst>
              <a:ext uri="{FF2B5EF4-FFF2-40B4-BE49-F238E27FC236}">
                <a16:creationId xmlns:a16="http://schemas.microsoft.com/office/drawing/2014/main" id="{8D5DD530-0FA2-4D0E-B1D2-5570AFD2C697}"/>
              </a:ext>
            </a:extLst>
          </p:cNvPr>
          <p:cNvPicPr>
            <a:picLocks noChangeAspect="1"/>
          </p:cNvPicPr>
          <p:nvPr/>
        </p:nvPicPr>
        <p:blipFill>
          <a:blip r:embed="rId2"/>
          <a:stretch>
            <a:fillRect/>
          </a:stretch>
        </p:blipFill>
        <p:spPr>
          <a:xfrm>
            <a:off x="6446203" y="719999"/>
            <a:ext cx="4586351" cy="3902024"/>
          </a:xfrm>
          <a:prstGeom prst="rect">
            <a:avLst/>
          </a:prstGeom>
        </p:spPr>
      </p:pic>
      <p:pic>
        <p:nvPicPr>
          <p:cNvPr id="11" name="Picture 10">
            <a:extLst>
              <a:ext uri="{FF2B5EF4-FFF2-40B4-BE49-F238E27FC236}">
                <a16:creationId xmlns:a16="http://schemas.microsoft.com/office/drawing/2014/main" id="{5A6D3027-9732-4F1C-AE3E-845D6C1D5A67}"/>
              </a:ext>
            </a:extLst>
          </p:cNvPr>
          <p:cNvPicPr>
            <a:picLocks noChangeAspect="1"/>
          </p:cNvPicPr>
          <p:nvPr/>
        </p:nvPicPr>
        <p:blipFill>
          <a:blip r:embed="rId3"/>
          <a:stretch>
            <a:fillRect/>
          </a:stretch>
        </p:blipFill>
        <p:spPr>
          <a:xfrm>
            <a:off x="900001" y="4874569"/>
            <a:ext cx="3661202" cy="764899"/>
          </a:xfrm>
          <a:prstGeom prst="rect">
            <a:avLst/>
          </a:prstGeom>
        </p:spPr>
      </p:pic>
      <p:pic>
        <p:nvPicPr>
          <p:cNvPr id="12" name="Picture 11">
            <a:extLst>
              <a:ext uri="{FF2B5EF4-FFF2-40B4-BE49-F238E27FC236}">
                <a16:creationId xmlns:a16="http://schemas.microsoft.com/office/drawing/2014/main" id="{E5691DE9-9F66-43A3-867A-C73CAB5AA1E9}"/>
              </a:ext>
            </a:extLst>
          </p:cNvPr>
          <p:cNvPicPr>
            <a:picLocks noChangeAspect="1"/>
          </p:cNvPicPr>
          <p:nvPr/>
        </p:nvPicPr>
        <p:blipFill>
          <a:blip r:embed="rId4"/>
          <a:stretch>
            <a:fillRect/>
          </a:stretch>
        </p:blipFill>
        <p:spPr>
          <a:xfrm>
            <a:off x="900002" y="5721351"/>
            <a:ext cx="4381808" cy="661552"/>
          </a:xfrm>
          <a:prstGeom prst="rect">
            <a:avLst/>
          </a:prstGeom>
        </p:spPr>
      </p:pic>
      <p:sp>
        <p:nvSpPr>
          <p:cNvPr id="4" name="TextBox 3">
            <a:extLst>
              <a:ext uri="{FF2B5EF4-FFF2-40B4-BE49-F238E27FC236}">
                <a16:creationId xmlns:a16="http://schemas.microsoft.com/office/drawing/2014/main" id="{13817B41-823C-4419-B6E4-1292C67E1B15}"/>
              </a:ext>
            </a:extLst>
          </p:cNvPr>
          <p:cNvSpPr txBox="1"/>
          <p:nvPr/>
        </p:nvSpPr>
        <p:spPr>
          <a:xfrm>
            <a:off x="6446203" y="5721351"/>
            <a:ext cx="3953326" cy="646331"/>
          </a:xfrm>
          <a:prstGeom prst="rect">
            <a:avLst/>
          </a:prstGeom>
          <a:noFill/>
          <a:ln>
            <a:solidFill>
              <a:schemeClr val="accent1"/>
            </a:solidFill>
          </a:ln>
        </p:spPr>
        <p:txBody>
          <a:bodyPr wrap="none" rtlCol="0">
            <a:spAutoFit/>
          </a:bodyPr>
          <a:lstStyle/>
          <a:p>
            <a:r>
              <a:rPr lang="en-IE" dirty="0"/>
              <a:t>Check out this online calculator:</a:t>
            </a:r>
          </a:p>
          <a:p>
            <a:r>
              <a:rPr lang="en-IE" dirty="0">
                <a:hlinkClick r:id="rId5"/>
              </a:rPr>
              <a:t>https://planetcalc.com/8421/?license=1</a:t>
            </a:r>
            <a:endParaRPr lang="en-IE" dirty="0"/>
          </a:p>
        </p:txBody>
      </p:sp>
    </p:spTree>
    <p:extLst>
      <p:ext uri="{BB962C8B-B14F-4D97-AF65-F5344CB8AC3E}">
        <p14:creationId xmlns:p14="http://schemas.microsoft.com/office/powerpoint/2010/main" val="1998386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ID3 - Example</a:t>
            </a:r>
          </a:p>
        </p:txBody>
      </p:sp>
      <p:sp>
        <p:nvSpPr>
          <p:cNvPr id="3" name="Content Placeholder 2"/>
          <p:cNvSpPr>
            <a:spLocks noGrp="1"/>
          </p:cNvSpPr>
          <p:nvPr>
            <p:ph idx="1"/>
          </p:nvPr>
        </p:nvSpPr>
        <p:spPr>
          <a:xfrm>
            <a:off x="900000" y="1295400"/>
            <a:ext cx="9815625" cy="4657725"/>
          </a:xfrm>
        </p:spPr>
        <p:txBody>
          <a:bodyPr>
            <a:normAutofit/>
          </a:bodyPr>
          <a:lstStyle/>
          <a:p>
            <a:pPr marL="11113" indent="0">
              <a:buNone/>
            </a:pPr>
            <a:r>
              <a:rPr lang="en-US" dirty="0">
                <a:latin typeface="+mn-lt"/>
              </a:rPr>
              <a:t>Consideration:</a:t>
            </a:r>
          </a:p>
          <a:p>
            <a:pPr>
              <a:buFontTx/>
              <a:buChar char="-"/>
            </a:pPr>
            <a:r>
              <a:rPr lang="en-US" dirty="0">
                <a:latin typeface="+mn-lt"/>
              </a:rPr>
              <a:t>What about continuous attributes and/or output values?</a:t>
            </a:r>
          </a:p>
          <a:p>
            <a:pPr marL="1257300" indent="-457200">
              <a:buAutoNum type="arabicPeriod"/>
            </a:pPr>
            <a:r>
              <a:rPr lang="en-US" dirty="0">
                <a:latin typeface="+mn-lt"/>
              </a:rPr>
              <a:t>Divide values into small number of discrete categories</a:t>
            </a:r>
          </a:p>
          <a:p>
            <a:pPr marL="1257300" indent="-457200">
              <a:buAutoNum type="arabicPeriod"/>
            </a:pPr>
            <a:r>
              <a:rPr lang="en-US" dirty="0">
                <a:latin typeface="+mn-lt"/>
              </a:rPr>
              <a:t>Then run ID3</a:t>
            </a:r>
          </a:p>
          <a:p>
            <a:pPr marL="11113" indent="0">
              <a:buNone/>
            </a:pPr>
            <a:endParaRPr lang="en-US" dirty="0">
              <a:latin typeface="+mn-lt"/>
            </a:endParaRPr>
          </a:p>
          <a:p>
            <a:pPr marL="11113" indent="0">
              <a:buNone/>
            </a:pPr>
            <a:r>
              <a:rPr lang="en-US" dirty="0">
                <a:latin typeface="+mn-lt"/>
              </a:rPr>
              <a:t>Did you know…</a:t>
            </a:r>
          </a:p>
          <a:p>
            <a:r>
              <a:rPr lang="en-US" dirty="0">
                <a:latin typeface="+mn-lt"/>
              </a:rPr>
              <a:t>How to compute log</a:t>
            </a:r>
            <a:r>
              <a:rPr lang="en-US" baseline="-25000" dirty="0">
                <a:latin typeface="+mn-lt"/>
              </a:rPr>
              <a:t>2</a:t>
            </a:r>
            <a:r>
              <a:rPr lang="en-US" dirty="0">
                <a:latin typeface="+mn-lt"/>
              </a:rPr>
              <a:t>(x)?</a:t>
            </a:r>
          </a:p>
          <a:p>
            <a:r>
              <a:rPr lang="en-US" dirty="0">
                <a:latin typeface="+mn-lt"/>
              </a:rPr>
              <a:t>In general: 	</a:t>
            </a:r>
            <a:r>
              <a:rPr lang="en-US" dirty="0" err="1">
                <a:latin typeface="+mn-lt"/>
              </a:rPr>
              <a:t>log</a:t>
            </a:r>
            <a:r>
              <a:rPr lang="en-US" baseline="-25000" dirty="0" err="1">
                <a:latin typeface="+mn-lt"/>
              </a:rPr>
              <a:t>n</a:t>
            </a:r>
            <a:r>
              <a:rPr lang="en-US" dirty="0">
                <a:latin typeface="+mn-lt"/>
              </a:rPr>
              <a:t>(x) = log(x) / log(n)</a:t>
            </a:r>
          </a:p>
          <a:p>
            <a:pPr marL="2160588" indent="0">
              <a:buNone/>
            </a:pPr>
            <a:r>
              <a:rPr lang="en-US" dirty="0">
                <a:latin typeface="+mn-lt"/>
              </a:rPr>
              <a:t>	log</a:t>
            </a:r>
            <a:r>
              <a:rPr lang="en-US" baseline="-25000" dirty="0">
                <a:latin typeface="+mn-lt"/>
              </a:rPr>
              <a:t>2</a:t>
            </a:r>
            <a:r>
              <a:rPr lang="en-US" dirty="0">
                <a:latin typeface="+mn-lt"/>
              </a:rPr>
              <a:t>(x) = log(x) / log(2)</a:t>
            </a:r>
          </a:p>
          <a:p>
            <a:pPr marL="11113" indent="0">
              <a:buNone/>
            </a:pPr>
            <a:endParaRPr lang="en-US" dirty="0">
              <a:latin typeface="+mn-lt"/>
            </a:endParaRPr>
          </a:p>
          <a:p>
            <a:pPr marL="11113" indent="0">
              <a:buNone/>
            </a:pPr>
            <a:endParaRPr lang="en-US" dirty="0">
              <a:latin typeface="+mn-lt"/>
            </a:endParaRP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18</a:t>
            </a:fld>
            <a:endParaRPr lang="en-IE"/>
          </a:p>
        </p:txBody>
      </p:sp>
    </p:spTree>
    <p:extLst>
      <p:ext uri="{BB962C8B-B14F-4D97-AF65-F5344CB8AC3E}">
        <p14:creationId xmlns:p14="http://schemas.microsoft.com/office/powerpoint/2010/main" val="2209573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fade">
                                      <p:cBhvr>
                                        <p:cTn id="2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nconscious Bias – Definition &amp; Examples in a Diverse Workplace [2024 DEI  Resources] | Diversity for Social Impact">
            <a:extLst>
              <a:ext uri="{FF2B5EF4-FFF2-40B4-BE49-F238E27FC236}">
                <a16:creationId xmlns:a16="http://schemas.microsoft.com/office/drawing/2014/main" id="{19E57F48-485B-4C3B-8FF0-D2F88DDE97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887793"/>
            <a:ext cx="1558015" cy="87768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900000" y="1295400"/>
            <a:ext cx="9815625" cy="4657725"/>
          </a:xfrm>
        </p:spPr>
        <p:txBody>
          <a:bodyPr>
            <a:normAutofit fontScale="85000" lnSpcReduction="10000"/>
          </a:bodyPr>
          <a:lstStyle/>
          <a:p>
            <a:pPr marL="11113" indent="0">
              <a:buNone/>
            </a:pPr>
            <a:endParaRPr lang="en-IE" dirty="0">
              <a:latin typeface="+mn-lt"/>
            </a:endParaRPr>
          </a:p>
          <a:p>
            <a:pPr>
              <a:buFontTx/>
              <a:buChar char="-"/>
            </a:pPr>
            <a:r>
              <a:rPr lang="en-IE" dirty="0">
                <a:latin typeface="+mn-lt"/>
              </a:rPr>
              <a:t>Where do examples come from and whose behaviour would we wish to learn?</a:t>
            </a:r>
          </a:p>
          <a:p>
            <a:pPr marL="990600">
              <a:buFontTx/>
              <a:buChar char="-"/>
            </a:pPr>
            <a:r>
              <a:rPr lang="en-IE" dirty="0">
                <a:latin typeface="+mn-lt"/>
              </a:rPr>
              <a:t>We could learn something bad!</a:t>
            </a:r>
          </a:p>
          <a:p>
            <a:pPr marL="990600">
              <a:buFontTx/>
              <a:buChar char="-"/>
            </a:pPr>
            <a:endParaRPr lang="en-IE" dirty="0">
              <a:latin typeface="+mn-lt"/>
            </a:endParaRPr>
          </a:p>
          <a:p>
            <a:pPr>
              <a:buFontTx/>
              <a:buChar char="-"/>
            </a:pPr>
            <a:r>
              <a:rPr lang="en-IE" dirty="0">
                <a:latin typeface="+mn-lt"/>
              </a:rPr>
              <a:t>The number of examples needed depends on the concept difficulty (number of tests needed to determine the action).</a:t>
            </a:r>
          </a:p>
          <a:p>
            <a:pPr>
              <a:buFontTx/>
              <a:buChar char="-"/>
            </a:pPr>
            <a:r>
              <a:rPr lang="en-IE">
                <a:latin typeface="+mn-lt"/>
              </a:rPr>
              <a:t>More examples is </a:t>
            </a:r>
            <a:r>
              <a:rPr lang="en-IE" dirty="0">
                <a:latin typeface="+mn-lt"/>
              </a:rPr>
              <a:t>always better.</a:t>
            </a:r>
          </a:p>
          <a:p>
            <a:pPr>
              <a:buFontTx/>
              <a:buChar char="-"/>
            </a:pPr>
            <a:r>
              <a:rPr lang="en-IE" dirty="0">
                <a:latin typeface="+mn-lt"/>
              </a:rPr>
              <a:t>Training set vs. Testing set.</a:t>
            </a:r>
          </a:p>
          <a:p>
            <a:pPr marL="990600">
              <a:buFontTx/>
              <a:buChar char="-"/>
            </a:pPr>
            <a:r>
              <a:rPr lang="en-IE" dirty="0">
                <a:latin typeface="+mn-lt"/>
              </a:rPr>
              <a:t>Train on most (75%) of the examples </a:t>
            </a:r>
          </a:p>
          <a:p>
            <a:pPr marL="990600">
              <a:buFontTx/>
              <a:buChar char="-"/>
            </a:pPr>
            <a:r>
              <a:rPr lang="en-IE" dirty="0">
                <a:latin typeface="+mn-lt"/>
              </a:rPr>
              <a:t>Use the rest to validate the learned decision trees by estimating how well the tree does on examples it hasn’t seen</a:t>
            </a:r>
          </a:p>
          <a:p>
            <a:pPr marL="990600">
              <a:buFontTx/>
              <a:buChar char="-"/>
            </a:pPr>
            <a:r>
              <a:rPr lang="en-IE" dirty="0">
                <a:latin typeface="+mn-lt"/>
              </a:rPr>
              <a:t>Just like with K-NN, this is the typical process of machine learning in general.</a:t>
            </a:r>
          </a:p>
        </p:txBody>
      </p:sp>
      <p:sp>
        <p:nvSpPr>
          <p:cNvPr id="2" name="Title 1"/>
          <p:cNvSpPr>
            <a:spLocks noGrp="1"/>
          </p:cNvSpPr>
          <p:nvPr>
            <p:ph type="title"/>
          </p:nvPr>
        </p:nvSpPr>
        <p:spPr>
          <a:xfrm>
            <a:off x="900000" y="719999"/>
            <a:ext cx="6281850" cy="756376"/>
          </a:xfrm>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Building Decision Trees</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19</a:t>
            </a:fld>
            <a:endParaRPr lang="en-IE"/>
          </a:p>
        </p:txBody>
      </p:sp>
    </p:spTree>
    <p:extLst>
      <p:ext uri="{BB962C8B-B14F-4D97-AF65-F5344CB8AC3E}">
        <p14:creationId xmlns:p14="http://schemas.microsoft.com/office/powerpoint/2010/main" val="1036585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26"/>
                                        </p:tgtEl>
                                        <p:attrNameLst>
                                          <p:attrName>style.visibility</p:attrName>
                                        </p:attrNameLst>
                                      </p:cBhvr>
                                      <p:to>
                                        <p:strVal val="visible"/>
                                      </p:to>
                                    </p:set>
                                    <p:animEffect transition="in" filter="fade">
                                      <p:cBhvr>
                                        <p:cTn id="10" dur="500"/>
                                        <p:tgtEl>
                                          <p:spTgt spid="10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Decision Trees</a:t>
            </a:r>
          </a:p>
        </p:txBody>
      </p:sp>
      <p:sp>
        <p:nvSpPr>
          <p:cNvPr id="3" name="Content Placeholder 2"/>
          <p:cNvSpPr>
            <a:spLocks noGrp="1"/>
          </p:cNvSpPr>
          <p:nvPr>
            <p:ph idx="1"/>
          </p:nvPr>
        </p:nvSpPr>
        <p:spPr>
          <a:xfrm>
            <a:off x="4324350" y="720000"/>
            <a:ext cx="7543800" cy="5233125"/>
          </a:xfrm>
        </p:spPr>
        <p:txBody>
          <a:bodyPr>
            <a:normAutofit fontScale="92500" lnSpcReduction="10000"/>
          </a:bodyPr>
          <a:lstStyle/>
          <a:p>
            <a:pPr marL="11113" indent="0">
              <a:buNone/>
            </a:pPr>
            <a:endParaRPr lang="en-US" dirty="0">
              <a:latin typeface="+mn-lt"/>
            </a:endParaRPr>
          </a:p>
          <a:p>
            <a:pPr marL="11113" indent="0">
              <a:buNone/>
            </a:pPr>
            <a:r>
              <a:rPr lang="en-US" dirty="0">
                <a:latin typeface="+mn-lt"/>
              </a:rPr>
              <a:t>Used to solve classification problems: </a:t>
            </a:r>
          </a:p>
          <a:p>
            <a:r>
              <a:rPr lang="en-US" dirty="0">
                <a:latin typeface="+mn-lt"/>
              </a:rPr>
              <a:t>The state of the world is a set of attributes (or features) e.g. what can I see, how far away is it, how much battery do I have left … </a:t>
            </a:r>
          </a:p>
          <a:p>
            <a:r>
              <a:rPr lang="en-US" dirty="0">
                <a:latin typeface="+mn-lt"/>
              </a:rPr>
              <a:t>Given any state, there is one appropriate action to take</a:t>
            </a:r>
          </a:p>
          <a:p>
            <a:endParaRPr lang="en-US" dirty="0">
              <a:latin typeface="+mn-lt"/>
            </a:endParaRPr>
          </a:p>
          <a:p>
            <a:pPr marL="11113" indent="0">
              <a:buNone/>
            </a:pPr>
            <a:r>
              <a:rPr lang="en-US" dirty="0">
                <a:latin typeface="+mn-lt"/>
              </a:rPr>
              <a:t>Decision trees are:</a:t>
            </a:r>
          </a:p>
          <a:p>
            <a:r>
              <a:rPr lang="en-US" dirty="0">
                <a:latin typeface="+mn-lt"/>
              </a:rPr>
              <a:t>Fast to execute in code</a:t>
            </a:r>
          </a:p>
          <a:p>
            <a:r>
              <a:rPr lang="en-US" dirty="0">
                <a:latin typeface="+mn-lt"/>
              </a:rPr>
              <a:t>Easy to implement in a scripting language</a:t>
            </a:r>
          </a:p>
          <a:p>
            <a:r>
              <a:rPr lang="en-US" dirty="0">
                <a:latin typeface="+mn-lt"/>
              </a:rPr>
              <a:t>Easy to understand</a:t>
            </a:r>
          </a:p>
          <a:p>
            <a:r>
              <a:rPr lang="en-US" dirty="0">
                <a:latin typeface="+mn-lt"/>
              </a:rPr>
              <a:t>Easy to modify</a:t>
            </a:r>
          </a:p>
          <a:p>
            <a:r>
              <a:rPr lang="en-US" dirty="0">
                <a:latin typeface="+mn-lt"/>
              </a:rPr>
              <a:t>Can be used for machine learning</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dirty="0"/>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2</a:t>
            </a:fld>
            <a:endParaRPr lang="en-IE"/>
          </a:p>
        </p:txBody>
      </p:sp>
    </p:spTree>
    <p:extLst>
      <p:ext uri="{BB962C8B-B14F-4D97-AF65-F5344CB8AC3E}">
        <p14:creationId xmlns:p14="http://schemas.microsoft.com/office/powerpoint/2010/main" val="3013585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500"/>
                                        <p:tgtEl>
                                          <p:spTgt spid="3">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500"/>
                                        <p:tgtEl>
                                          <p:spTgt spid="3">
                                            <p:txEl>
                                              <p:pRg st="7" end="7"/>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8" end="8"/>
                                            </p:txEl>
                                          </p:spTgt>
                                        </p:tgtEl>
                                        <p:attrNameLst>
                                          <p:attrName>style.visibility</p:attrName>
                                        </p:attrNameLst>
                                      </p:cBhvr>
                                      <p:to>
                                        <p:strVal val="visible"/>
                                      </p:to>
                                    </p:set>
                                    <p:animEffect transition="in" filter="fade">
                                      <p:cBhvr>
                                        <p:cTn id="16" dur="500"/>
                                        <p:tgtEl>
                                          <p:spTgt spid="3">
                                            <p:txEl>
                                              <p:pRg st="8" end="8"/>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animEffect transition="in" filter="fade">
                                      <p:cBhvr>
                                        <p:cTn id="19" dur="500"/>
                                        <p:tgtEl>
                                          <p:spTgt spid="3">
                                            <p:txEl>
                                              <p:pRg st="9" end="9"/>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fade">
                                      <p:cBhvr>
                                        <p:cTn id="2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Decision Trees</a:t>
            </a:r>
          </a:p>
        </p:txBody>
      </p:sp>
      <p:sp>
        <p:nvSpPr>
          <p:cNvPr id="3" name="Content Placeholder 2"/>
          <p:cNvSpPr>
            <a:spLocks noGrp="1"/>
          </p:cNvSpPr>
          <p:nvPr>
            <p:ph idx="1"/>
          </p:nvPr>
        </p:nvSpPr>
        <p:spPr>
          <a:xfrm>
            <a:off x="6724650" y="720000"/>
            <a:ext cx="5143500" cy="5233125"/>
          </a:xfrm>
        </p:spPr>
        <p:txBody>
          <a:bodyPr>
            <a:normAutofit fontScale="92500" lnSpcReduction="10000"/>
          </a:bodyPr>
          <a:lstStyle/>
          <a:p>
            <a:pPr marL="11113" indent="0">
              <a:buNone/>
            </a:pPr>
            <a:r>
              <a:rPr lang="en-US" dirty="0">
                <a:latin typeface="+mn-lt"/>
              </a:rPr>
              <a:t>They are quite often Binary Trees (BT)</a:t>
            </a:r>
          </a:p>
          <a:p>
            <a:pPr>
              <a:buFontTx/>
              <a:buChar char="-"/>
            </a:pPr>
            <a:r>
              <a:rPr lang="en-US" dirty="0">
                <a:latin typeface="+mn-lt"/>
              </a:rPr>
              <a:t>Nodes represent attribute tests (a decision)</a:t>
            </a:r>
          </a:p>
          <a:p>
            <a:pPr>
              <a:buFontTx/>
              <a:buChar char="-"/>
            </a:pPr>
            <a:r>
              <a:rPr lang="en-US" dirty="0">
                <a:latin typeface="+mn-lt"/>
              </a:rPr>
              <a:t>One child for each possible outcome of the test</a:t>
            </a:r>
          </a:p>
          <a:p>
            <a:pPr>
              <a:buFontTx/>
              <a:buChar char="-"/>
            </a:pPr>
            <a:r>
              <a:rPr lang="en-US">
                <a:latin typeface="+mn-lt"/>
              </a:rPr>
              <a:t>Leaf nodes/</a:t>
            </a:r>
            <a:r>
              <a:rPr lang="en-US" dirty="0">
                <a:latin typeface="+mn-lt"/>
              </a:rPr>
              <a:t>Terminal nodes represent classifications (actions)</a:t>
            </a:r>
          </a:p>
          <a:p>
            <a:pPr>
              <a:buFontTx/>
              <a:buChar char="-"/>
            </a:pPr>
            <a:r>
              <a:rPr lang="en-US" dirty="0">
                <a:latin typeface="+mn-lt"/>
              </a:rPr>
              <a:t>Can have the same classification for several leaves </a:t>
            </a:r>
          </a:p>
          <a:p>
            <a:pPr marL="11113" indent="0">
              <a:buNone/>
            </a:pPr>
            <a:endParaRPr lang="en-US" dirty="0">
              <a:latin typeface="+mn-lt"/>
            </a:endParaRPr>
          </a:p>
          <a:p>
            <a:pPr marL="11113" indent="0">
              <a:buNone/>
            </a:pPr>
            <a:r>
              <a:rPr lang="en-US" dirty="0">
                <a:latin typeface="+mn-lt"/>
              </a:rPr>
              <a:t>In a BT each Decision node has two child nodes. Each node represents either:</a:t>
            </a:r>
          </a:p>
          <a:p>
            <a:pPr>
              <a:buFontTx/>
              <a:buChar char="-"/>
            </a:pPr>
            <a:r>
              <a:rPr lang="en-US" dirty="0">
                <a:latin typeface="+mn-lt"/>
              </a:rPr>
              <a:t>an Action (Leaf/Terminal)</a:t>
            </a:r>
          </a:p>
          <a:p>
            <a:pPr>
              <a:buFontTx/>
              <a:buChar char="-"/>
            </a:pPr>
            <a:r>
              <a:rPr lang="en-US" dirty="0">
                <a:latin typeface="+mn-lt"/>
              </a:rPr>
              <a:t>another Decision node</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3</a:t>
            </a:fld>
            <a:endParaRPr lang="en-IE"/>
          </a:p>
        </p:txBody>
      </p:sp>
      <p:pic>
        <p:nvPicPr>
          <p:cNvPr id="3076" name="Picture 4" descr="decision tree">
            <a:extLst>
              <a:ext uri="{FF2B5EF4-FFF2-40B4-BE49-F238E27FC236}">
                <a16:creationId xmlns:a16="http://schemas.microsoft.com/office/drawing/2014/main" id="{BB31EBEC-5436-434C-97D2-F00E506885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0000" y="1783987"/>
            <a:ext cx="5638800" cy="3105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1802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Decision Trees</a:t>
            </a:r>
          </a:p>
        </p:txBody>
      </p:sp>
      <p:sp>
        <p:nvSpPr>
          <p:cNvPr id="3" name="Content Placeholder 2"/>
          <p:cNvSpPr>
            <a:spLocks noGrp="1"/>
          </p:cNvSpPr>
          <p:nvPr>
            <p:ph idx="1"/>
          </p:nvPr>
        </p:nvSpPr>
        <p:spPr>
          <a:xfrm>
            <a:off x="4324350" y="720000"/>
            <a:ext cx="7543800" cy="5233125"/>
          </a:xfrm>
        </p:spPr>
        <p:txBody>
          <a:bodyPr>
            <a:normAutofit/>
          </a:bodyPr>
          <a:lstStyle/>
          <a:p>
            <a:pPr marL="11113" indent="0">
              <a:buNone/>
            </a:pPr>
            <a:r>
              <a:rPr lang="en-US" dirty="0">
                <a:latin typeface="+mn-lt"/>
              </a:rPr>
              <a:t>They are flowchart like.</a:t>
            </a:r>
          </a:p>
          <a:p>
            <a:pPr marL="11113" indent="0">
              <a:buNone/>
            </a:pPr>
            <a:r>
              <a:rPr lang="en-US" dirty="0">
                <a:latin typeface="+mn-lt"/>
              </a:rPr>
              <a:t>Mimics human-level thinking.</a:t>
            </a:r>
          </a:p>
          <a:p>
            <a:pPr marL="11113" indent="0">
              <a:buNone/>
            </a:pPr>
            <a:r>
              <a:rPr lang="en-US" dirty="0">
                <a:latin typeface="+mn-lt"/>
              </a:rPr>
              <a:t>Makes them easy to understand and interpret.</a:t>
            </a:r>
          </a:p>
          <a:p>
            <a:pPr marL="11113" indent="0">
              <a:buNone/>
            </a:pPr>
            <a:r>
              <a:rPr lang="en-US" dirty="0">
                <a:latin typeface="+mn-lt"/>
              </a:rPr>
              <a:t>The Tree partitions on the basis of the attribute value.</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4</a:t>
            </a:fld>
            <a:endParaRPr lang="en-IE"/>
          </a:p>
        </p:txBody>
      </p:sp>
      <p:pic>
        <p:nvPicPr>
          <p:cNvPr id="4" name="Picture 3">
            <a:extLst>
              <a:ext uri="{FF2B5EF4-FFF2-40B4-BE49-F238E27FC236}">
                <a16:creationId xmlns:a16="http://schemas.microsoft.com/office/drawing/2014/main" id="{F869D3F2-3843-49B4-82A4-C7E06C99F4AA}"/>
              </a:ext>
            </a:extLst>
          </p:cNvPr>
          <p:cNvPicPr>
            <a:picLocks noChangeAspect="1"/>
          </p:cNvPicPr>
          <p:nvPr/>
        </p:nvPicPr>
        <p:blipFill>
          <a:blip r:embed="rId2"/>
          <a:stretch>
            <a:fillRect/>
          </a:stretch>
        </p:blipFill>
        <p:spPr>
          <a:xfrm>
            <a:off x="323850" y="2861794"/>
            <a:ext cx="6096000" cy="3667593"/>
          </a:xfrm>
          <a:prstGeom prst="rect">
            <a:avLst/>
          </a:prstGeom>
        </p:spPr>
      </p:pic>
    </p:spTree>
    <p:extLst>
      <p:ext uri="{BB962C8B-B14F-4D97-AF65-F5344CB8AC3E}">
        <p14:creationId xmlns:p14="http://schemas.microsoft.com/office/powerpoint/2010/main" val="1825785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Decision Trees</a:t>
            </a:r>
          </a:p>
        </p:txBody>
      </p:sp>
      <p:sp>
        <p:nvSpPr>
          <p:cNvPr id="3" name="Content Placeholder 2"/>
          <p:cNvSpPr>
            <a:spLocks noGrp="1"/>
          </p:cNvSpPr>
          <p:nvPr>
            <p:ph idx="1"/>
          </p:nvPr>
        </p:nvSpPr>
        <p:spPr>
          <a:xfrm>
            <a:off x="4324350" y="720000"/>
            <a:ext cx="7543800" cy="5233125"/>
          </a:xfrm>
        </p:spPr>
        <p:txBody>
          <a:bodyPr>
            <a:normAutofit lnSpcReduction="10000"/>
          </a:bodyPr>
          <a:lstStyle/>
          <a:p>
            <a:pPr marL="11113" indent="0">
              <a:buNone/>
            </a:pPr>
            <a:r>
              <a:rPr lang="en-IE" dirty="0">
                <a:latin typeface="+mn-lt"/>
              </a:rPr>
              <a:t>Actions</a:t>
            </a:r>
          </a:p>
          <a:p>
            <a:pPr>
              <a:buFontTx/>
              <a:buChar char="-"/>
            </a:pPr>
            <a:r>
              <a:rPr lang="en-IE" dirty="0">
                <a:latin typeface="+mn-lt"/>
              </a:rPr>
              <a:t>An action can be anything</a:t>
            </a:r>
          </a:p>
          <a:p>
            <a:pPr marL="895350">
              <a:buFontTx/>
              <a:buChar char="-"/>
            </a:pPr>
            <a:r>
              <a:rPr lang="en-IE" dirty="0">
                <a:latin typeface="+mn-lt"/>
              </a:rPr>
              <a:t>An identification (categorisation)</a:t>
            </a:r>
          </a:p>
          <a:p>
            <a:pPr marL="895350">
              <a:buFontTx/>
              <a:buChar char="-"/>
            </a:pPr>
            <a:r>
              <a:rPr lang="en-IE" dirty="0">
                <a:latin typeface="+mn-lt"/>
              </a:rPr>
              <a:t>A command to switch something on</a:t>
            </a:r>
          </a:p>
          <a:p>
            <a:pPr marL="895350">
              <a:buFontTx/>
              <a:buChar char="-"/>
            </a:pPr>
            <a:r>
              <a:rPr lang="en-IE" dirty="0">
                <a:latin typeface="+mn-lt"/>
              </a:rPr>
              <a:t>A command to turn left/right/reverse/break</a:t>
            </a:r>
          </a:p>
          <a:p>
            <a:pPr marL="895350">
              <a:buFontTx/>
              <a:buChar char="-"/>
            </a:pPr>
            <a:r>
              <a:rPr lang="en-IE" dirty="0">
                <a:latin typeface="+mn-lt"/>
              </a:rPr>
              <a:t>A call to a game engine API </a:t>
            </a:r>
          </a:p>
          <a:p>
            <a:pPr marL="895350">
              <a:buFontTx/>
              <a:buChar char="-"/>
            </a:pPr>
            <a:r>
              <a:rPr lang="en-IE" dirty="0">
                <a:latin typeface="+mn-lt"/>
              </a:rPr>
              <a:t>A command to raise a cyber-attack alarm</a:t>
            </a:r>
          </a:p>
          <a:p>
            <a:pPr marL="895350">
              <a:buFontTx/>
              <a:buChar char="-"/>
            </a:pPr>
            <a:r>
              <a:rPr lang="en-IE" dirty="0">
                <a:latin typeface="+mn-lt"/>
              </a:rPr>
              <a:t>A decision to do nothing</a:t>
            </a:r>
          </a:p>
          <a:p>
            <a:pPr marL="895350">
              <a:buFontTx/>
              <a:buChar char="-"/>
            </a:pPr>
            <a:r>
              <a:rPr lang="en-IE" dirty="0">
                <a:latin typeface="+mn-lt"/>
              </a:rPr>
              <a:t>…</a:t>
            </a:r>
          </a:p>
          <a:p>
            <a:pPr marL="11113" indent="0">
              <a:buNone/>
            </a:pPr>
            <a:endParaRPr lang="en-IE" dirty="0">
              <a:latin typeface="+mn-lt"/>
            </a:endParaRPr>
          </a:p>
          <a:p>
            <a:pPr marL="11113" indent="0">
              <a:buNone/>
            </a:pPr>
            <a:r>
              <a:rPr lang="en-IE" dirty="0">
                <a:latin typeface="+mn-lt"/>
              </a:rPr>
              <a:t>Action nodes are Leaf nodes</a:t>
            </a:r>
          </a:p>
          <a:p>
            <a:pPr marL="11113" indent="0">
              <a:buNone/>
            </a:pPr>
            <a:r>
              <a:rPr lang="en-IE" dirty="0">
                <a:latin typeface="+mn-lt"/>
              </a:rPr>
              <a:t>Multiple Leaf nodes can have the same action</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5</a:t>
            </a:fld>
            <a:endParaRPr lang="en-IE"/>
          </a:p>
        </p:txBody>
      </p:sp>
    </p:spTree>
    <p:extLst>
      <p:ext uri="{BB962C8B-B14F-4D97-AF65-F5344CB8AC3E}">
        <p14:creationId xmlns:p14="http://schemas.microsoft.com/office/powerpoint/2010/main" val="239715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Processing a Decision Tree</a:t>
            </a:r>
          </a:p>
        </p:txBody>
      </p:sp>
      <p:sp>
        <p:nvSpPr>
          <p:cNvPr id="3" name="Content Placeholder 2"/>
          <p:cNvSpPr>
            <a:spLocks noGrp="1"/>
          </p:cNvSpPr>
          <p:nvPr>
            <p:ph idx="1"/>
          </p:nvPr>
        </p:nvSpPr>
        <p:spPr>
          <a:xfrm>
            <a:off x="4324350" y="720000"/>
            <a:ext cx="7543800" cy="5233125"/>
          </a:xfrm>
        </p:spPr>
        <p:txBody>
          <a:bodyPr>
            <a:normAutofit lnSpcReduction="10000"/>
          </a:bodyPr>
          <a:lstStyle/>
          <a:p>
            <a:pPr marL="11113" indent="0">
              <a:buNone/>
            </a:pPr>
            <a:r>
              <a:rPr lang="en-US" dirty="0">
                <a:latin typeface="+mn-lt"/>
              </a:rPr>
              <a:t>To execute a decision tree:</a:t>
            </a:r>
          </a:p>
          <a:p>
            <a:pPr>
              <a:buFontTx/>
              <a:buChar char="-"/>
            </a:pPr>
            <a:r>
              <a:rPr lang="en-US" dirty="0">
                <a:latin typeface="+mn-lt"/>
              </a:rPr>
              <a:t>We start at the root node</a:t>
            </a:r>
          </a:p>
          <a:p>
            <a:pPr>
              <a:buFontTx/>
              <a:buChar char="-"/>
            </a:pPr>
            <a:r>
              <a:rPr lang="en-US" dirty="0">
                <a:latin typeface="+mn-lt"/>
              </a:rPr>
              <a:t>Evaluate the decision in that node</a:t>
            </a:r>
          </a:p>
          <a:p>
            <a:pPr>
              <a:buFontTx/>
              <a:buChar char="-"/>
            </a:pPr>
            <a:r>
              <a:rPr lang="en-US" dirty="0">
                <a:latin typeface="+mn-lt"/>
              </a:rPr>
              <a:t>Chose which node to move to based on the outcome of the decision</a:t>
            </a:r>
          </a:p>
          <a:p>
            <a:pPr>
              <a:buFontTx/>
              <a:buChar char="-"/>
            </a:pPr>
            <a:r>
              <a:rPr lang="en-US" dirty="0">
                <a:latin typeface="+mn-lt"/>
              </a:rPr>
              <a:t>Move to child node and repeat</a:t>
            </a:r>
          </a:p>
          <a:p>
            <a:pPr>
              <a:buFontTx/>
              <a:buChar char="-"/>
            </a:pPr>
            <a:r>
              <a:rPr lang="en-US" dirty="0">
                <a:latin typeface="+mn-lt"/>
              </a:rPr>
              <a:t>We stop when we reach an action node, where we perform the associated action</a:t>
            </a:r>
          </a:p>
          <a:p>
            <a:pPr>
              <a:buFontTx/>
              <a:buChar char="-"/>
            </a:pPr>
            <a:endParaRPr lang="en-US" dirty="0">
              <a:latin typeface="+mn-lt"/>
            </a:endParaRPr>
          </a:p>
          <a:p>
            <a:pPr marL="11113" indent="0">
              <a:buNone/>
            </a:pPr>
            <a:r>
              <a:rPr lang="en-US" dirty="0">
                <a:latin typeface="+mn-lt"/>
              </a:rPr>
              <a:t>Note: A DT is termed a </a:t>
            </a:r>
            <a:r>
              <a:rPr lang="en-US" b="1" dirty="0">
                <a:latin typeface="+mn-lt"/>
              </a:rPr>
              <a:t>white box</a:t>
            </a:r>
            <a:r>
              <a:rPr lang="en-US" dirty="0">
                <a:latin typeface="+mn-lt"/>
              </a:rPr>
              <a:t> machine learning algorithm because it’s decision-making logic is clearly shared. This is not the case in </a:t>
            </a:r>
            <a:r>
              <a:rPr lang="en-US" b="1" dirty="0">
                <a:latin typeface="+mn-lt"/>
              </a:rPr>
              <a:t>black box</a:t>
            </a:r>
            <a:r>
              <a:rPr lang="en-US" dirty="0">
                <a:latin typeface="+mn-lt"/>
              </a:rPr>
              <a:t> algorithms such as neural networks.</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6</a:t>
            </a:fld>
            <a:endParaRPr lang="en-IE"/>
          </a:p>
        </p:txBody>
      </p:sp>
    </p:spTree>
    <p:extLst>
      <p:ext uri="{BB962C8B-B14F-4D97-AF65-F5344CB8AC3E}">
        <p14:creationId xmlns:p14="http://schemas.microsoft.com/office/powerpoint/2010/main" val="4033744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Effect transition="in" filter="fade">
                                      <p:cBhvr>
                                        <p:cTn id="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Building a Decision Tree</a:t>
            </a:r>
          </a:p>
        </p:txBody>
      </p:sp>
      <p:sp>
        <p:nvSpPr>
          <p:cNvPr id="3" name="Content Placeholder 2"/>
          <p:cNvSpPr>
            <a:spLocks noGrp="1"/>
          </p:cNvSpPr>
          <p:nvPr>
            <p:ph idx="1"/>
          </p:nvPr>
        </p:nvSpPr>
        <p:spPr>
          <a:xfrm>
            <a:off x="4324350" y="720000"/>
            <a:ext cx="7543800" cy="5233125"/>
          </a:xfrm>
        </p:spPr>
        <p:txBody>
          <a:bodyPr>
            <a:normAutofit/>
          </a:bodyPr>
          <a:lstStyle/>
          <a:p>
            <a:pPr marL="11113" indent="0">
              <a:buNone/>
            </a:pPr>
            <a:r>
              <a:rPr lang="en-US" dirty="0">
                <a:latin typeface="+mn-lt"/>
              </a:rPr>
              <a:t>Decision trees can be constructed by hand</a:t>
            </a:r>
          </a:p>
          <a:p>
            <a:pPr>
              <a:buFontTx/>
              <a:buChar char="-"/>
            </a:pPr>
            <a:r>
              <a:rPr lang="en-US" dirty="0">
                <a:latin typeface="+mn-lt"/>
              </a:rPr>
              <a:t>But how do we decide which decisions should be made, and in which order?</a:t>
            </a:r>
          </a:p>
          <a:p>
            <a:pPr marL="11113" indent="0">
              <a:buNone/>
            </a:pPr>
            <a:endParaRPr lang="en-US" dirty="0">
              <a:latin typeface="+mn-lt"/>
            </a:endParaRPr>
          </a:p>
          <a:p>
            <a:pPr marL="11113" indent="0">
              <a:buNone/>
            </a:pPr>
            <a:r>
              <a:rPr lang="en-US" dirty="0">
                <a:latin typeface="+mn-lt"/>
              </a:rPr>
              <a:t>Decision trees are ideally </a:t>
            </a:r>
            <a:r>
              <a:rPr lang="en-US" b="1" dirty="0">
                <a:latin typeface="+mn-lt"/>
              </a:rPr>
              <a:t>learned</a:t>
            </a:r>
            <a:r>
              <a:rPr lang="en-US" dirty="0">
                <a:latin typeface="+mn-lt"/>
              </a:rPr>
              <a:t>:</a:t>
            </a:r>
          </a:p>
          <a:p>
            <a:pPr>
              <a:buFontTx/>
              <a:buChar char="-"/>
            </a:pPr>
            <a:r>
              <a:rPr lang="en-US" dirty="0">
                <a:latin typeface="+mn-lt"/>
              </a:rPr>
              <a:t>Why? We don’t know how to decide on an action, so let the computer do the work</a:t>
            </a:r>
          </a:p>
          <a:p>
            <a:pPr>
              <a:buFontTx/>
              <a:buChar char="-"/>
            </a:pPr>
            <a:r>
              <a:rPr lang="en-US" dirty="0">
                <a:latin typeface="+mn-lt"/>
              </a:rPr>
              <a:t>Provide examples (training data): many sets of </a:t>
            </a:r>
            <a:r>
              <a:rPr lang="en-US" b="1" dirty="0">
                <a:latin typeface="+mn-lt"/>
              </a:rPr>
              <a:t>attribute values </a:t>
            </a:r>
            <a:r>
              <a:rPr lang="en-US" dirty="0">
                <a:latin typeface="+mn-lt"/>
              </a:rPr>
              <a:t>and </a:t>
            </a:r>
            <a:r>
              <a:rPr lang="en-US" b="1" dirty="0">
                <a:latin typeface="+mn-lt"/>
              </a:rPr>
              <a:t>resulting actions/decisions</a:t>
            </a:r>
          </a:p>
          <a:p>
            <a:pPr>
              <a:buFontTx/>
              <a:buChar char="-"/>
            </a:pPr>
            <a:r>
              <a:rPr lang="en-US" dirty="0">
                <a:latin typeface="+mn-lt"/>
              </a:rPr>
              <a:t>An algorithm then constructs a tree from the examples e.g. ID3</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7</a:t>
            </a:fld>
            <a:endParaRPr lang="en-IE"/>
          </a:p>
        </p:txBody>
      </p:sp>
      <p:pic>
        <p:nvPicPr>
          <p:cNvPr id="6" name="Picture 5">
            <a:extLst>
              <a:ext uri="{FF2B5EF4-FFF2-40B4-BE49-F238E27FC236}">
                <a16:creationId xmlns:a16="http://schemas.microsoft.com/office/drawing/2014/main" id="{B944AC7A-0DE2-46A4-9112-8E79F70AA71F}"/>
              </a:ext>
            </a:extLst>
          </p:cNvPr>
          <p:cNvPicPr>
            <a:picLocks noChangeAspect="1"/>
          </p:cNvPicPr>
          <p:nvPr/>
        </p:nvPicPr>
        <p:blipFill>
          <a:blip r:embed="rId2"/>
          <a:stretch>
            <a:fillRect/>
          </a:stretch>
        </p:blipFill>
        <p:spPr>
          <a:xfrm>
            <a:off x="552450" y="2319768"/>
            <a:ext cx="3380077" cy="2033587"/>
          </a:xfrm>
          <a:prstGeom prst="rect">
            <a:avLst/>
          </a:prstGeom>
        </p:spPr>
      </p:pic>
    </p:spTree>
    <p:extLst>
      <p:ext uri="{BB962C8B-B14F-4D97-AF65-F5344CB8AC3E}">
        <p14:creationId xmlns:p14="http://schemas.microsoft.com/office/powerpoint/2010/main" val="1815615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fade">
                                      <p:cBhvr>
                                        <p:cTn id="10" dur="500"/>
                                        <p:tgtEl>
                                          <p:spTgt spid="3">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fade">
                                      <p:cBhvr>
                                        <p:cTn id="13" dur="500"/>
                                        <p:tgtEl>
                                          <p:spTgt spid="3">
                                            <p:txEl>
                                              <p:pRg st="5" end="5"/>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fade">
                                      <p:cBhvr>
                                        <p:cTn id="1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000" y="719998"/>
            <a:ext cx="7634400" cy="908777"/>
          </a:xfrm>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Building a Decision Tree</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8</a:t>
            </a:fld>
            <a:endParaRPr lang="en-IE"/>
          </a:p>
        </p:txBody>
      </p:sp>
      <p:sp>
        <p:nvSpPr>
          <p:cNvPr id="5" name="Content Placeholder 2">
            <a:extLst>
              <a:ext uri="{FF2B5EF4-FFF2-40B4-BE49-F238E27FC236}">
                <a16:creationId xmlns:a16="http://schemas.microsoft.com/office/drawing/2014/main" id="{62CE6BCF-B7D6-F323-691D-A05F10F9BBB0}"/>
              </a:ext>
            </a:extLst>
          </p:cNvPr>
          <p:cNvSpPr txBox="1">
            <a:spLocks/>
          </p:cNvSpPr>
          <p:nvPr/>
        </p:nvSpPr>
        <p:spPr>
          <a:xfrm>
            <a:off x="900000" y="1885950"/>
            <a:ext cx="10968150" cy="4067175"/>
          </a:xfrm>
          <a:prstGeom prst="rect">
            <a:avLst/>
          </a:prstGeom>
        </p:spPr>
        <p:txBody>
          <a:bodyPr vert="horz" lIns="91440" tIns="45720" rIns="91440" bIns="45720" rtlCol="0">
            <a:normAutofit/>
          </a:bodyPr>
          <a:lstStyle>
            <a:lvl1pPr marL="541338" indent="-530225" algn="l" defTabSz="914400" rtl="0" eaLnBrk="1" latinLnBrk="0" hangingPunct="1">
              <a:lnSpc>
                <a:spcPct val="90000"/>
              </a:lnSpc>
              <a:spcBef>
                <a:spcPts val="10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1pPr>
            <a:lvl2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2pPr>
            <a:lvl3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3pPr>
            <a:lvl4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4pPr>
            <a:lvl5pPr marL="541338" indent="-530225" algn="l" defTabSz="914400" rtl="0" eaLnBrk="1" latinLnBrk="0" hangingPunct="1">
              <a:lnSpc>
                <a:spcPct val="90000"/>
              </a:lnSpc>
              <a:spcBef>
                <a:spcPts val="500"/>
              </a:spcBef>
              <a:buClr>
                <a:srgbClr val="4EB47D"/>
              </a:buClr>
              <a:buFont typeface=".PingFang SC Regular"/>
              <a:buChar char="－"/>
              <a:tabLst/>
              <a:defRPr sz="2500" kern="1200">
                <a:solidFill>
                  <a:srgbClr val="435465"/>
                </a:solidFill>
                <a:latin typeface="Inter Medium" panose="02000603000000020004" pitchFamily="2" charset="0"/>
                <a:ea typeface="Inter Medium" panose="02000603000000020004"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r>
              <a:rPr lang="en-US" dirty="0">
                <a:latin typeface="+mn-lt"/>
              </a:rPr>
              <a:t>For example</a:t>
            </a:r>
          </a:p>
        </p:txBody>
      </p:sp>
      <p:pic>
        <p:nvPicPr>
          <p:cNvPr id="11" name="Picture 10">
            <a:extLst>
              <a:ext uri="{FF2B5EF4-FFF2-40B4-BE49-F238E27FC236}">
                <a16:creationId xmlns:a16="http://schemas.microsoft.com/office/drawing/2014/main" id="{04B6F851-6C98-7A2C-8D84-BC3804880BAE}"/>
              </a:ext>
            </a:extLst>
          </p:cNvPr>
          <p:cNvPicPr>
            <a:picLocks noChangeAspect="1"/>
          </p:cNvPicPr>
          <p:nvPr/>
        </p:nvPicPr>
        <p:blipFill>
          <a:blip r:embed="rId3"/>
          <a:stretch>
            <a:fillRect/>
          </a:stretch>
        </p:blipFill>
        <p:spPr>
          <a:xfrm>
            <a:off x="3511776" y="1662865"/>
            <a:ext cx="5168447" cy="4676883"/>
          </a:xfrm>
          <a:prstGeom prst="rect">
            <a:avLst/>
          </a:prstGeom>
        </p:spPr>
      </p:pic>
      <p:sp>
        <p:nvSpPr>
          <p:cNvPr id="12" name="Rectangle: Rounded Corners 11">
            <a:extLst>
              <a:ext uri="{FF2B5EF4-FFF2-40B4-BE49-F238E27FC236}">
                <a16:creationId xmlns:a16="http://schemas.microsoft.com/office/drawing/2014/main" id="{542D5AD8-C3B3-3309-A9BC-547935CEA2CC}"/>
              </a:ext>
            </a:extLst>
          </p:cNvPr>
          <p:cNvSpPr/>
          <p:nvPr/>
        </p:nvSpPr>
        <p:spPr>
          <a:xfrm>
            <a:off x="7550332" y="199481"/>
            <a:ext cx="1489166" cy="70539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E" dirty="0"/>
              <a:t>Attributes</a:t>
            </a:r>
          </a:p>
        </p:txBody>
      </p:sp>
      <p:cxnSp>
        <p:nvCxnSpPr>
          <p:cNvPr id="14" name="Straight Arrow Connector 13">
            <a:extLst>
              <a:ext uri="{FF2B5EF4-FFF2-40B4-BE49-F238E27FC236}">
                <a16:creationId xmlns:a16="http://schemas.microsoft.com/office/drawing/2014/main" id="{1EE5321E-9FE5-E075-BAD5-66EB958667C3}"/>
              </a:ext>
            </a:extLst>
          </p:cNvPr>
          <p:cNvCxnSpPr>
            <a:stCxn id="12" idx="1"/>
          </p:cNvCxnSpPr>
          <p:nvPr/>
        </p:nvCxnSpPr>
        <p:spPr>
          <a:xfrm flipH="1">
            <a:off x="4990011" y="552178"/>
            <a:ext cx="2560321" cy="11106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56CBA2D-2AE0-8A4D-C9DD-2008EC0CFA0F}"/>
              </a:ext>
            </a:extLst>
          </p:cNvPr>
          <p:cNvCxnSpPr>
            <a:cxnSpLocks/>
          </p:cNvCxnSpPr>
          <p:nvPr/>
        </p:nvCxnSpPr>
        <p:spPr>
          <a:xfrm flipH="1">
            <a:off x="5762365" y="867960"/>
            <a:ext cx="1810804" cy="7949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10733B9-1138-02C8-A464-C99A5ED3A7E7}"/>
              </a:ext>
            </a:extLst>
          </p:cNvPr>
          <p:cNvCxnSpPr>
            <a:cxnSpLocks/>
            <a:stCxn id="12" idx="2"/>
          </p:cNvCxnSpPr>
          <p:nvPr/>
        </p:nvCxnSpPr>
        <p:spPr>
          <a:xfrm flipH="1">
            <a:off x="6971212" y="904875"/>
            <a:ext cx="1323703" cy="757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Rounded Corners 22">
            <a:extLst>
              <a:ext uri="{FF2B5EF4-FFF2-40B4-BE49-F238E27FC236}">
                <a16:creationId xmlns:a16="http://schemas.microsoft.com/office/drawing/2014/main" id="{8292C362-EC3C-EF9B-A4F4-5FF9C40D630C}"/>
              </a:ext>
            </a:extLst>
          </p:cNvPr>
          <p:cNvSpPr/>
          <p:nvPr/>
        </p:nvSpPr>
        <p:spPr>
          <a:xfrm>
            <a:off x="9915215" y="1265411"/>
            <a:ext cx="2115675" cy="10075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E" dirty="0"/>
              <a:t>Outcome/Action/</a:t>
            </a:r>
          </a:p>
          <a:p>
            <a:pPr algn="ctr"/>
            <a:r>
              <a:rPr lang="en-IE" dirty="0"/>
              <a:t>Decision/Category</a:t>
            </a:r>
          </a:p>
        </p:txBody>
      </p:sp>
      <p:cxnSp>
        <p:nvCxnSpPr>
          <p:cNvPr id="24" name="Straight Arrow Connector 23">
            <a:extLst>
              <a:ext uri="{FF2B5EF4-FFF2-40B4-BE49-F238E27FC236}">
                <a16:creationId xmlns:a16="http://schemas.microsoft.com/office/drawing/2014/main" id="{A61644DA-4673-0EA1-117B-5F8978FAC0D9}"/>
              </a:ext>
            </a:extLst>
          </p:cNvPr>
          <p:cNvCxnSpPr>
            <a:cxnSpLocks/>
            <a:stCxn id="23" idx="1"/>
          </p:cNvCxnSpPr>
          <p:nvPr/>
        </p:nvCxnSpPr>
        <p:spPr>
          <a:xfrm flipH="1" flipV="1">
            <a:off x="8635869" y="1746596"/>
            <a:ext cx="1279346" cy="225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14594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accent5">
                    <a:lumMod val="75000"/>
                  </a:schemeClr>
                </a:solidFill>
                <a:latin typeface="Calibri" panose="020F0502020204030204" pitchFamily="34" charset="0"/>
                <a:cs typeface="Calibri" panose="020F0502020204030204" pitchFamily="34" charset="0"/>
              </a:rPr>
              <a:t>Building a Decision Tree</a:t>
            </a:r>
          </a:p>
        </p:txBody>
      </p:sp>
      <p:sp>
        <p:nvSpPr>
          <p:cNvPr id="3" name="Content Placeholder 2"/>
          <p:cNvSpPr>
            <a:spLocks noGrp="1"/>
          </p:cNvSpPr>
          <p:nvPr>
            <p:ph idx="1"/>
          </p:nvPr>
        </p:nvSpPr>
        <p:spPr>
          <a:xfrm>
            <a:off x="530501" y="2133600"/>
            <a:ext cx="3612873" cy="4181838"/>
          </a:xfrm>
        </p:spPr>
        <p:txBody>
          <a:bodyPr>
            <a:normAutofit/>
          </a:bodyPr>
          <a:lstStyle/>
          <a:p>
            <a:pPr marL="266700" indent="-257175">
              <a:buAutoNum type="arabicPeriod"/>
            </a:pPr>
            <a:r>
              <a:rPr lang="en-US" sz="2000" dirty="0">
                <a:latin typeface="+mn-lt"/>
              </a:rPr>
              <a:t>Select the best attribute using an Attribute Selection Method (ASM) to split the training data. </a:t>
            </a:r>
          </a:p>
          <a:p>
            <a:pPr marL="266700" indent="-257175">
              <a:buAutoNum type="arabicPeriod"/>
            </a:pPr>
            <a:r>
              <a:rPr lang="en-US" sz="2000" dirty="0">
                <a:latin typeface="+mn-lt"/>
              </a:rPr>
              <a:t>Make that attribute a decision node (root node) which breaks the dataset into smaller subsets.</a:t>
            </a:r>
          </a:p>
          <a:p>
            <a:pPr marL="266700" indent="-257175">
              <a:buAutoNum type="arabicPeriod"/>
            </a:pPr>
            <a:r>
              <a:rPr lang="en-US" sz="2000" dirty="0">
                <a:latin typeface="+mn-lt"/>
              </a:rPr>
              <a:t>Continue tree building by repeating this process recursively for each child node.</a:t>
            </a:r>
          </a:p>
        </p:txBody>
      </p:sp>
      <p:sp>
        <p:nvSpPr>
          <p:cNvPr id="7" name="Footer Placeholder 6">
            <a:extLst>
              <a:ext uri="{FF2B5EF4-FFF2-40B4-BE49-F238E27FC236}">
                <a16:creationId xmlns:a16="http://schemas.microsoft.com/office/drawing/2014/main" id="{D918B683-7374-42D0-B1F4-530C04248E6B}"/>
              </a:ext>
            </a:extLst>
          </p:cNvPr>
          <p:cNvSpPr>
            <a:spLocks noGrp="1"/>
          </p:cNvSpPr>
          <p:nvPr>
            <p:ph type="ftr" sz="quarter" idx="11"/>
          </p:nvPr>
        </p:nvSpPr>
        <p:spPr/>
        <p:txBody>
          <a:bodyPr/>
          <a:lstStyle/>
          <a:p>
            <a:r>
              <a:rPr lang="en-IE"/>
              <a:t>OC</a:t>
            </a:r>
          </a:p>
        </p:txBody>
      </p:sp>
      <p:sp>
        <p:nvSpPr>
          <p:cNvPr id="8" name="Slide Number Placeholder 7">
            <a:extLst>
              <a:ext uri="{FF2B5EF4-FFF2-40B4-BE49-F238E27FC236}">
                <a16:creationId xmlns:a16="http://schemas.microsoft.com/office/drawing/2014/main" id="{33316CB3-E920-4AE0-9E90-56BA58DADB1A}"/>
              </a:ext>
            </a:extLst>
          </p:cNvPr>
          <p:cNvSpPr>
            <a:spLocks noGrp="1"/>
          </p:cNvSpPr>
          <p:nvPr>
            <p:ph type="sldNum" sz="quarter" idx="12"/>
          </p:nvPr>
        </p:nvSpPr>
        <p:spPr/>
        <p:txBody>
          <a:bodyPr/>
          <a:lstStyle/>
          <a:p>
            <a:fld id="{95850013-0FED-DB4F-A95E-FFF4A5127B9C}" type="slidenum">
              <a:rPr lang="en-IE" smtClean="0"/>
              <a:t>9</a:t>
            </a:fld>
            <a:endParaRPr lang="en-IE"/>
          </a:p>
        </p:txBody>
      </p:sp>
      <p:pic>
        <p:nvPicPr>
          <p:cNvPr id="5" name="Picture 4">
            <a:extLst>
              <a:ext uri="{FF2B5EF4-FFF2-40B4-BE49-F238E27FC236}">
                <a16:creationId xmlns:a16="http://schemas.microsoft.com/office/drawing/2014/main" id="{AE6BA97A-FDF3-4576-956B-2433E2CFEB5A}"/>
              </a:ext>
            </a:extLst>
          </p:cNvPr>
          <p:cNvPicPr>
            <a:picLocks noChangeAspect="1"/>
          </p:cNvPicPr>
          <p:nvPr/>
        </p:nvPicPr>
        <p:blipFill>
          <a:blip r:embed="rId2"/>
          <a:stretch>
            <a:fillRect/>
          </a:stretch>
        </p:blipFill>
        <p:spPr>
          <a:xfrm>
            <a:off x="4143374" y="1314059"/>
            <a:ext cx="7724775" cy="3524549"/>
          </a:xfrm>
          <a:prstGeom prst="rect">
            <a:avLst/>
          </a:prstGeom>
        </p:spPr>
      </p:pic>
    </p:spTree>
    <p:extLst>
      <p:ext uri="{BB962C8B-B14F-4D97-AF65-F5344CB8AC3E}">
        <p14:creationId xmlns:p14="http://schemas.microsoft.com/office/powerpoint/2010/main" val="34421771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c2604f75-035f-4bcf-b8d3-05bab17d453d">
      <Terms xmlns="http://schemas.microsoft.com/office/infopath/2007/PartnerControls"/>
    </lcf76f155ced4ddcb4097134ff3c332f>
    <TaxCatchAll xmlns="e6b9e509-b424-4da0-b943-ec4d48415bba"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121EDCB449F27409E57881B74983F07" ma:contentTypeVersion="15" ma:contentTypeDescription="Create a new document." ma:contentTypeScope="" ma:versionID="e8cbf1bc234d9e75b3fb47cf0ddbe8d2">
  <xsd:schema xmlns:xsd="http://www.w3.org/2001/XMLSchema" xmlns:xs="http://www.w3.org/2001/XMLSchema" xmlns:p="http://schemas.microsoft.com/office/2006/metadata/properties" xmlns:ns2="c2604f75-035f-4bcf-b8d3-05bab17d453d" xmlns:ns3="e6b9e509-b424-4da0-b943-ec4d48415bba" targetNamespace="http://schemas.microsoft.com/office/2006/metadata/properties" ma:root="true" ma:fieldsID="cb20f4739b4a7f2dc429abb756e3d79e" ns2:_="" ns3:_="">
    <xsd:import namespace="c2604f75-035f-4bcf-b8d3-05bab17d453d"/>
    <xsd:import namespace="e6b9e509-b424-4da0-b943-ec4d48415bba"/>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604f75-035f-4bcf-b8d3-05bab17d453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bddb5b50-755e-41d6-8a3f-9a0e5bc6dc65"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6b9e509-b424-4da0-b943-ec4d48415bba"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58c067be-7639-43bd-96c4-89d39a4ba8b5}" ma:internalName="TaxCatchAll" ma:showField="CatchAllData" ma:web="e6b9e509-b424-4da0-b943-ec4d48415bb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999D6A-0D71-4B59-A360-B9C0B83F9120}">
  <ds:schemaRefs>
    <ds:schemaRef ds:uri="c2604f75-035f-4bcf-b8d3-05bab17d453d"/>
    <ds:schemaRef ds:uri="http://purl.org/dc/dcmitype/"/>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 ds:uri="http://purl.org/dc/elements/1.1/"/>
    <ds:schemaRef ds:uri="http://purl.org/dc/terms/"/>
    <ds:schemaRef ds:uri="http://schemas.microsoft.com/office/infopath/2007/PartnerControls"/>
    <ds:schemaRef ds:uri="e6b9e509-b424-4da0-b943-ec4d48415bba"/>
  </ds:schemaRefs>
</ds:datastoreItem>
</file>

<file path=customXml/itemProps2.xml><?xml version="1.0" encoding="utf-8"?>
<ds:datastoreItem xmlns:ds="http://schemas.openxmlformats.org/officeDocument/2006/customXml" ds:itemID="{87B635CA-4AB6-4A6B-9A6B-BDEB154F41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2604f75-035f-4bcf-b8d3-05bab17d453d"/>
    <ds:schemaRef ds:uri="e6b9e509-b424-4da0-b943-ec4d48415bb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5C6B043-B5BB-471B-9B99-FD1860B9374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1913</TotalTime>
  <Words>1443</Words>
  <Application>Microsoft Office PowerPoint</Application>
  <PresentationFormat>Widescreen</PresentationFormat>
  <Paragraphs>198</Paragraphs>
  <Slides>19</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.PingFang SC Regular</vt:lpstr>
      <vt:lpstr>Arial</vt:lpstr>
      <vt:lpstr>Calibri</vt:lpstr>
      <vt:lpstr>Courier New</vt:lpstr>
      <vt:lpstr>DM Sans</vt:lpstr>
      <vt:lpstr>Inter Medium</vt:lpstr>
      <vt:lpstr>Office Theme</vt:lpstr>
      <vt:lpstr>Artificial Intelligence in the Wild</vt:lpstr>
      <vt:lpstr>Decision Trees</vt:lpstr>
      <vt:lpstr>Decision Trees</vt:lpstr>
      <vt:lpstr>Decision Trees</vt:lpstr>
      <vt:lpstr>Decision Trees</vt:lpstr>
      <vt:lpstr>Processing a Decision Tree</vt:lpstr>
      <vt:lpstr>Building a Decision Tree</vt:lpstr>
      <vt:lpstr>Building a Decision Tree</vt:lpstr>
      <vt:lpstr>Building a Decision Tree</vt:lpstr>
      <vt:lpstr>Attribute Selection Method</vt:lpstr>
      <vt:lpstr>ID3 - Iterative Dichotomiser 3</vt:lpstr>
      <vt:lpstr>ID3 - Iterative Dichotomiser 3</vt:lpstr>
      <vt:lpstr>ID3</vt:lpstr>
      <vt:lpstr>ID3</vt:lpstr>
      <vt:lpstr>ID3</vt:lpstr>
      <vt:lpstr>ID3 - Example</vt:lpstr>
      <vt:lpstr>ID3 - Example</vt:lpstr>
      <vt:lpstr>ID3 - Example</vt:lpstr>
      <vt:lpstr>Building Decision Trees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Valerie Haslam</dc:creator>
  <cp:lastModifiedBy>Oisin Cawley</cp:lastModifiedBy>
  <cp:revision>77</cp:revision>
  <dcterms:created xsi:type="dcterms:W3CDTF">2022-04-27T16:58:52Z</dcterms:created>
  <dcterms:modified xsi:type="dcterms:W3CDTF">2025-01-29T14:23:08Z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0x0101005121EDCB449F27409E57881B74983F07</vt:lpwstr>
  </property>
  <property fmtid="{D5CDD505-2E9C-101B-9397-08002B2CF9AE}" pid="3" name="MediaServiceImageTags">
    <vt:lpwstr/>
  </property>
</Properties>
</file>

<file path=docProps/thumbnail.jpeg>
</file>